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CFED5-C3F0-4C24-B748-5D769AF6ECFD}" type="datetimeFigureOut">
              <a:rPr lang="en-US" smtClean="0"/>
              <a:t>12/27/2014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1BB1B-955E-4222-AEC1-C951E887DF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326524"/>
            <a:ext cx="914400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Candara" pitchFamily="34" charset="0"/>
              </a:rPr>
              <a:t>It </a:t>
            </a:r>
            <a:r>
              <a:rPr lang="en-US" sz="3600" dirty="0" smtClean="0">
                <a:latin typeface="Candara" pitchFamily="34" charset="0"/>
              </a:rPr>
              <a:t>must flow </a:t>
            </a:r>
            <a:r>
              <a:rPr lang="en-US" sz="3600" u="sng" dirty="0" smtClean="0">
                <a:latin typeface="Candara" pitchFamily="34" charset="0"/>
              </a:rPr>
              <a:t>OUTWARDLY</a:t>
            </a:r>
            <a:endParaRPr lang="en-US" sz="3600" dirty="0" smtClean="0">
              <a:latin typeface="Candar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Candara" pitchFamily="34" charset="0"/>
              </a:rPr>
              <a:t>“I will bless you and you will be a blessing to others.” </a:t>
            </a:r>
            <a:r>
              <a:rPr lang="en-US" sz="2400" dirty="0" smtClean="0">
                <a:latin typeface="Candara" pitchFamily="34" charset="0"/>
              </a:rPr>
              <a:t>Gen 12</a:t>
            </a:r>
            <a:endParaRPr lang="en-US" sz="2800" dirty="0" smtClean="0">
              <a:latin typeface="Candar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latin typeface="Candara" pitchFamily="34" charset="0"/>
              </a:rPr>
              <a:t>When we bless others, we feel God’s </a:t>
            </a:r>
            <a:r>
              <a:rPr lang="en-US" sz="2800" b="1" dirty="0" smtClean="0">
                <a:latin typeface="Candara" pitchFamily="34" charset="0"/>
              </a:rPr>
              <a:t>presence flow</a:t>
            </a:r>
            <a:endParaRPr lang="en-US" sz="28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326524"/>
            <a:ext cx="9144000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Candara" pitchFamily="34" charset="0"/>
              </a:rPr>
              <a:t>It </a:t>
            </a:r>
            <a:r>
              <a:rPr lang="en-US" sz="3600" dirty="0" smtClean="0">
                <a:latin typeface="Candara" pitchFamily="34" charset="0"/>
              </a:rPr>
              <a:t>must flow </a:t>
            </a:r>
            <a:r>
              <a:rPr lang="en-US" sz="3600" u="sng" dirty="0" smtClean="0">
                <a:latin typeface="Candara" pitchFamily="34" charset="0"/>
              </a:rPr>
              <a:t>FAITHFULLY</a:t>
            </a:r>
            <a:endParaRPr lang="en-US" sz="3600" dirty="0" smtClean="0">
              <a:latin typeface="Candar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i="1" dirty="0" smtClean="0">
                <a:latin typeface="Candara" pitchFamily="34" charset="0"/>
              </a:rPr>
              <a:t>Give us today our daily bread.</a:t>
            </a:r>
            <a:r>
              <a:rPr lang="en-US" sz="2800" dirty="0" smtClean="0">
                <a:latin typeface="Candara" pitchFamily="34" charset="0"/>
              </a:rPr>
              <a:t> Matthew 6:11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Candara" pitchFamily="34" charset="0"/>
              </a:rPr>
              <a:t>When we bless others, we trust God with our </a:t>
            </a:r>
            <a:r>
              <a:rPr lang="en-US" sz="2800" b="1" dirty="0" smtClean="0">
                <a:latin typeface="Candara" pitchFamily="34" charset="0"/>
              </a:rPr>
              <a:t>present</a:t>
            </a:r>
            <a:endParaRPr lang="en-US" sz="28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326524"/>
            <a:ext cx="914400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Candara" pitchFamily="34" charset="0"/>
              </a:rPr>
              <a:t>It </a:t>
            </a:r>
            <a:r>
              <a:rPr lang="en-US" sz="3600" dirty="0" smtClean="0">
                <a:latin typeface="Candara" pitchFamily="34" charset="0"/>
              </a:rPr>
              <a:t>must flow </a:t>
            </a:r>
            <a:r>
              <a:rPr lang="en-US" sz="3600" u="sng" dirty="0" smtClean="0">
                <a:latin typeface="Candara" pitchFamily="34" charset="0"/>
              </a:rPr>
              <a:t>CONFIDENTLY</a:t>
            </a:r>
            <a:endParaRPr lang="en-US" sz="3600" dirty="0" smtClean="0">
              <a:latin typeface="Candara" pitchFamily="34" charset="0"/>
            </a:endParaRPr>
          </a:p>
          <a:p>
            <a:r>
              <a:rPr lang="en-US" sz="2800" i="1" dirty="0" smtClean="0">
                <a:latin typeface="Candara" pitchFamily="34" charset="0"/>
              </a:rPr>
              <a:t>Give </a:t>
            </a:r>
            <a:r>
              <a:rPr lang="en-US" sz="2800" i="1" dirty="0" smtClean="0">
                <a:latin typeface="Candara" pitchFamily="34" charset="0"/>
              </a:rPr>
              <a:t>your life away and you’ll find your life given back. But not merely given </a:t>
            </a:r>
            <a:r>
              <a:rPr lang="en-US" sz="2800" i="1" dirty="0" smtClean="0">
                <a:latin typeface="Candara" pitchFamily="34" charset="0"/>
              </a:rPr>
              <a:t>back, but with </a:t>
            </a:r>
            <a:r>
              <a:rPr lang="en-US" sz="2800" i="1" dirty="0" smtClean="0">
                <a:latin typeface="Candara" pitchFamily="34" charset="0"/>
              </a:rPr>
              <a:t>bonus and blessing</a:t>
            </a:r>
            <a:r>
              <a:rPr lang="en-US" sz="2800" i="1" dirty="0" smtClean="0">
                <a:latin typeface="Candara" pitchFamily="34" charset="0"/>
              </a:rPr>
              <a:t>.</a:t>
            </a:r>
            <a:r>
              <a:rPr lang="en-US" sz="2800" dirty="0" smtClean="0">
                <a:latin typeface="Candara" pitchFamily="34" charset="0"/>
              </a:rPr>
              <a:t> </a:t>
            </a:r>
            <a:r>
              <a:rPr lang="en-US" sz="2000" dirty="0" err="1" smtClean="0">
                <a:latin typeface="Candara" pitchFamily="34" charset="0"/>
              </a:rPr>
              <a:t>Lk</a:t>
            </a:r>
            <a:r>
              <a:rPr lang="en-US" sz="2000" dirty="0" smtClean="0">
                <a:latin typeface="Candara" pitchFamily="34" charset="0"/>
              </a:rPr>
              <a:t> </a:t>
            </a:r>
            <a:r>
              <a:rPr lang="en-US" sz="2000" dirty="0" smtClean="0">
                <a:latin typeface="Candara" pitchFamily="34" charset="0"/>
              </a:rPr>
              <a:t>6:38</a:t>
            </a:r>
            <a:endParaRPr lang="en-US" sz="2800" dirty="0" smtClean="0">
              <a:latin typeface="Candar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Candara" pitchFamily="34" charset="0"/>
              </a:rPr>
              <a:t>When we bless others, we trust God with our </a:t>
            </a:r>
            <a:r>
              <a:rPr lang="en-US" sz="2800" b="1" dirty="0" smtClean="0">
                <a:latin typeface="Candara" pitchFamily="34" charset="0"/>
              </a:rPr>
              <a:t>future</a:t>
            </a:r>
            <a:endParaRPr lang="en-US" sz="28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326524"/>
            <a:ext cx="9144000" cy="17851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Candara" pitchFamily="34" charset="0"/>
              </a:rPr>
              <a:t>It </a:t>
            </a:r>
            <a:r>
              <a:rPr lang="en-US" sz="3600" dirty="0" smtClean="0">
                <a:latin typeface="Candara" pitchFamily="34" charset="0"/>
              </a:rPr>
              <a:t>must flow </a:t>
            </a:r>
            <a:r>
              <a:rPr lang="en-US" sz="3600" u="sng" dirty="0" smtClean="0">
                <a:latin typeface="Candara" pitchFamily="34" charset="0"/>
              </a:rPr>
              <a:t>CONSISTENTLY</a:t>
            </a:r>
            <a:endParaRPr lang="en-US" sz="3600" dirty="0" smtClean="0">
              <a:latin typeface="Candara" pitchFamily="34" charset="0"/>
            </a:endParaRPr>
          </a:p>
          <a:p>
            <a:r>
              <a:rPr lang="en-US" sz="2800" i="1" dirty="0" smtClean="0">
                <a:latin typeface="Candara" pitchFamily="34" charset="0"/>
              </a:rPr>
              <a:t>“Much is required from those to whom much is given. For their responsibility is greater.”</a:t>
            </a:r>
            <a:r>
              <a:rPr lang="en-US" sz="2800" dirty="0" smtClean="0">
                <a:latin typeface="Candara" pitchFamily="34" charset="0"/>
              </a:rPr>
              <a:t> Luke </a:t>
            </a:r>
            <a:r>
              <a:rPr lang="en-US" sz="2800" dirty="0" smtClean="0">
                <a:latin typeface="Candara" pitchFamily="34" charset="0"/>
              </a:rPr>
              <a:t>12</a:t>
            </a:r>
            <a:endParaRPr lang="en-US" sz="28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326524"/>
            <a:ext cx="914400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Candara" pitchFamily="34" charset="0"/>
              </a:rPr>
              <a:t>It </a:t>
            </a:r>
            <a:r>
              <a:rPr lang="en-US" sz="3600" dirty="0" smtClean="0">
                <a:latin typeface="Candara" pitchFamily="34" charset="0"/>
              </a:rPr>
              <a:t>must flow </a:t>
            </a:r>
            <a:r>
              <a:rPr lang="en-US" sz="3600" u="sng" dirty="0" smtClean="0">
                <a:latin typeface="Candara" pitchFamily="34" charset="0"/>
              </a:rPr>
              <a:t>CONSISTENTLY</a:t>
            </a:r>
            <a:endParaRPr lang="en-US" sz="2800" dirty="0" smtClean="0">
              <a:latin typeface="Candara" pitchFamily="34" charset="0"/>
            </a:endParaRPr>
          </a:p>
          <a:p>
            <a:r>
              <a:rPr lang="en-US" sz="2800" dirty="0" smtClean="0">
                <a:latin typeface="Candara" pitchFamily="34" charset="0"/>
              </a:rPr>
              <a:t>To one he gave five bags of gold, to another two bags, and to another one bag, each according to his ability. </a:t>
            </a:r>
            <a:r>
              <a:rPr lang="en-US" sz="2800" dirty="0" smtClean="0">
                <a:latin typeface="Candara" pitchFamily="34" charset="0"/>
              </a:rPr>
              <a:t>Matt </a:t>
            </a:r>
            <a:r>
              <a:rPr lang="en-US" sz="2800" dirty="0" smtClean="0">
                <a:latin typeface="Candara" pitchFamily="34" charset="0"/>
              </a:rPr>
              <a:t>25:15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Candara" pitchFamily="34" charset="0"/>
              </a:rPr>
              <a:t>When we bless others, we are being transformed.</a:t>
            </a:r>
            <a:endParaRPr lang="en-US" sz="2800" dirty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844288"/>
            <a:ext cx="914400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andara" pitchFamily="34" charset="0"/>
              </a:rPr>
              <a:t>This is God’s Word for my life in this Place and at this Time. Today I am a new creation in Christ, I am God’s very own, and I </a:t>
            </a:r>
            <a:r>
              <a:rPr lang="en-US" sz="3600" u="sng" dirty="0" smtClean="0">
                <a:latin typeface="Candara" pitchFamily="34" charset="0"/>
              </a:rPr>
              <a:t>KNOW</a:t>
            </a:r>
            <a:r>
              <a:rPr lang="en-US" sz="3600" dirty="0" smtClean="0">
                <a:latin typeface="Candara" pitchFamily="34" charset="0"/>
              </a:rPr>
              <a:t> He has a purpose for my life.</a:t>
            </a:r>
            <a:endParaRPr lang="en-US" sz="3600" dirty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844288"/>
            <a:ext cx="9144000" cy="39703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ndara" pitchFamily="34" charset="0"/>
              </a:rPr>
              <a:t>Be </a:t>
            </a:r>
            <a:r>
              <a:rPr lang="en-US" sz="3600" dirty="0" smtClean="0">
                <a:latin typeface="Candara" pitchFamily="34" charset="0"/>
              </a:rPr>
              <a:t>merciful, just as your Father is merciful.</a:t>
            </a:r>
          </a:p>
          <a:p>
            <a:r>
              <a:rPr lang="en-US" sz="3600" b="1" baseline="30000" dirty="0" smtClean="0">
                <a:latin typeface="Candara" pitchFamily="34" charset="0"/>
              </a:rPr>
              <a:t> </a:t>
            </a:r>
            <a:r>
              <a:rPr lang="en-US" sz="3600" dirty="0" smtClean="0">
                <a:latin typeface="Candara" pitchFamily="34" charset="0"/>
              </a:rPr>
              <a:t>“Do not judge, and you will not be judged. Do not condemn, and you will not be condemned. Forgive, and you will be forgiven. </a:t>
            </a:r>
            <a:r>
              <a:rPr lang="en-US" sz="3600" dirty="0" smtClean="0">
                <a:latin typeface="Candara" pitchFamily="34" charset="0"/>
              </a:rPr>
              <a:t>Give</a:t>
            </a:r>
            <a:r>
              <a:rPr lang="en-US" sz="3600" dirty="0" smtClean="0">
                <a:latin typeface="Candara" pitchFamily="34" charset="0"/>
              </a:rPr>
              <a:t>, and it will be given to you. A good measure, pressed down, shaken together and running over, will be poured into your lap. </a:t>
            </a:r>
            <a:endParaRPr lang="en-US" sz="3600" dirty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844288"/>
            <a:ext cx="9144000" cy="39703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ndara" pitchFamily="34" charset="0"/>
              </a:rPr>
              <a:t>For </a:t>
            </a:r>
            <a:r>
              <a:rPr lang="en-US" sz="3600" dirty="0" smtClean="0">
                <a:latin typeface="Candara" pitchFamily="34" charset="0"/>
              </a:rPr>
              <a:t>with the measure you use, it will be measured to you.”</a:t>
            </a:r>
          </a:p>
          <a:p>
            <a:r>
              <a:rPr lang="en-US" sz="3600" dirty="0" smtClean="0">
                <a:latin typeface="Candara" pitchFamily="34" charset="0"/>
              </a:rPr>
              <a:t>He </a:t>
            </a:r>
            <a:r>
              <a:rPr lang="en-US" sz="3600" dirty="0" smtClean="0">
                <a:latin typeface="Candara" pitchFamily="34" charset="0"/>
              </a:rPr>
              <a:t>also told them this parable: “Can the blind lead the blind? Will they not both fall into a pit? </a:t>
            </a:r>
            <a:r>
              <a:rPr lang="en-US" sz="3600" dirty="0" smtClean="0">
                <a:latin typeface="Candara" pitchFamily="34" charset="0"/>
              </a:rPr>
              <a:t>The </a:t>
            </a:r>
            <a:r>
              <a:rPr lang="en-US" sz="3600" dirty="0" smtClean="0">
                <a:latin typeface="Candara" pitchFamily="34" charset="0"/>
              </a:rPr>
              <a:t>student is not above the teacher, but everyone who is fully trained will be like their teacher</a:t>
            </a:r>
            <a:r>
              <a:rPr lang="en-US" sz="3600" dirty="0" smtClean="0">
                <a:latin typeface="Candara" pitchFamily="34" charset="0"/>
              </a:rPr>
              <a:t>.</a:t>
            </a:r>
            <a:endParaRPr lang="en-US" sz="3600" dirty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844288"/>
            <a:ext cx="9144000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ndara" pitchFamily="34" charset="0"/>
              </a:rPr>
              <a:t>“</a:t>
            </a:r>
            <a:r>
              <a:rPr lang="en-US" sz="3600" dirty="0" smtClean="0">
                <a:latin typeface="Candara" pitchFamily="34" charset="0"/>
              </a:rPr>
              <a:t>Why do you look at the speck of sawdust in your brother’s eye and pay no attention to the plank in your own eye? </a:t>
            </a:r>
            <a:r>
              <a:rPr lang="en-US" sz="3600" dirty="0" smtClean="0">
                <a:latin typeface="Candara" pitchFamily="34" charset="0"/>
              </a:rPr>
              <a:t>How </a:t>
            </a:r>
            <a:r>
              <a:rPr lang="en-US" sz="3600" dirty="0" smtClean="0">
                <a:latin typeface="Candara" pitchFamily="34" charset="0"/>
              </a:rPr>
              <a:t>can you say to your brother, ‘Brother, let me take the speck out of your eye,’ when you yourself fail to see the plank in your own eye? </a:t>
            </a:r>
            <a:endParaRPr lang="en-US" sz="3600" dirty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844288"/>
            <a:ext cx="914400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ndara" pitchFamily="34" charset="0"/>
              </a:rPr>
              <a:t>You </a:t>
            </a:r>
            <a:r>
              <a:rPr lang="en-US" sz="3600" dirty="0" smtClean="0">
                <a:latin typeface="Candara" pitchFamily="34" charset="0"/>
              </a:rPr>
              <a:t>hypocrite, first take the plank out of your eye, and then you will see clearly to remove the speck from your brother’s eye</a:t>
            </a:r>
            <a:r>
              <a:rPr lang="en-US" sz="3600" dirty="0" smtClean="0">
                <a:latin typeface="Candara" pitchFamily="34" charset="0"/>
              </a:rPr>
              <a:t>.</a:t>
            </a:r>
          </a:p>
          <a:p>
            <a:pPr algn="r"/>
            <a:r>
              <a:rPr lang="en-US" sz="3600" dirty="0" smtClean="0">
                <a:latin typeface="Candara" pitchFamily="34" charset="0"/>
              </a:rPr>
              <a:t>Like 6:36-42</a:t>
            </a:r>
            <a:endParaRPr lang="en-US" sz="3600" dirty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ooge039-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844288"/>
            <a:ext cx="9144000" cy="17173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400" dirty="0" smtClean="0">
                <a:latin typeface="Segoe Script" pitchFamily="34" charset="0"/>
              </a:rPr>
              <a:t>There is a little bit </a:t>
            </a:r>
            <a:r>
              <a:rPr lang="en-US" sz="4400" dirty="0" smtClean="0">
                <a:latin typeface="Segoe Script" pitchFamily="34" charset="0"/>
              </a:rPr>
              <a:t>of</a:t>
            </a:r>
          </a:p>
          <a:p>
            <a:pPr algn="ctr">
              <a:lnSpc>
                <a:spcPct val="120000"/>
              </a:lnSpc>
            </a:pPr>
            <a:r>
              <a:rPr lang="en-US" sz="4400" dirty="0" smtClean="0">
                <a:latin typeface="Segoe Script" pitchFamily="34" charset="0"/>
              </a:rPr>
              <a:t>Scrooge </a:t>
            </a:r>
            <a:r>
              <a:rPr lang="en-US" sz="4400" dirty="0" smtClean="0">
                <a:latin typeface="Segoe Script" pitchFamily="34" charset="0"/>
              </a:rPr>
              <a:t>in all of us</a:t>
            </a:r>
            <a:r>
              <a:rPr lang="en-US" sz="4400" dirty="0" smtClean="0">
                <a:latin typeface="Segoe Script" pitchFamily="34" charset="0"/>
              </a:rPr>
              <a:t>.</a:t>
            </a:r>
            <a:endParaRPr lang="en-US" sz="4400" dirty="0" smtClean="0">
              <a:latin typeface="Segoe Script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42757"/>
            <a:ext cx="9144000" cy="4915243"/>
          </a:xfrm>
          <a:prstGeom prst="rect">
            <a:avLst/>
          </a:prstGeom>
        </p:spPr>
      </p:pic>
      <p:pic>
        <p:nvPicPr>
          <p:cNvPr id="4" name="Picture 3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71378"/>
            <a:ext cx="9144000" cy="4915243"/>
          </a:xfrm>
          <a:prstGeom prst="rect">
            <a:avLst/>
          </a:prstGeom>
        </p:spPr>
      </p:pic>
      <p:pic>
        <p:nvPicPr>
          <p:cNvPr id="7" name="Picture 6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915243"/>
          </a:xfrm>
          <a:prstGeom prst="rect">
            <a:avLst/>
          </a:prstGeom>
        </p:spPr>
      </p:pic>
      <p:pic>
        <p:nvPicPr>
          <p:cNvPr id="8" name="Picture 7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83269"/>
            <a:ext cx="9144000" cy="7804757"/>
          </a:xfrm>
          <a:prstGeom prst="rect">
            <a:avLst/>
          </a:prstGeom>
        </p:spPr>
      </p:pic>
      <p:pic>
        <p:nvPicPr>
          <p:cNvPr id="9" name="Picture 8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94386"/>
            <a:ext cx="9144000" cy="4915243"/>
          </a:xfrm>
          <a:prstGeom prst="rect">
            <a:avLst/>
          </a:prstGeom>
        </p:spPr>
      </p:pic>
      <p:pic>
        <p:nvPicPr>
          <p:cNvPr id="6" name="Picture 5" descr="THE-BLESSED-LI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38193" cy="324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326524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smtClean="0">
                <a:latin typeface="Candara" pitchFamily="34" charset="0"/>
              </a:rPr>
              <a:t>GENEROSITY</a:t>
            </a:r>
            <a:r>
              <a:rPr lang="en-US" sz="3600" dirty="0" smtClean="0">
                <a:latin typeface="Candara" pitchFamily="34" charset="0"/>
              </a:rPr>
              <a:t> </a:t>
            </a:r>
            <a:r>
              <a:rPr lang="en-US" sz="3600" dirty="0" smtClean="0">
                <a:latin typeface="Candara" pitchFamily="34" charset="0"/>
              </a:rPr>
              <a:t>is the best cure for a </a:t>
            </a:r>
            <a:r>
              <a:rPr lang="en-US" sz="3600" dirty="0" smtClean="0">
                <a:latin typeface="Candara" pitchFamily="34" charset="0"/>
              </a:rPr>
              <a:t>Heart-cold</a:t>
            </a:r>
            <a:endParaRPr lang="en-US" sz="36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On-screen Show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Gedon</dc:creator>
  <cp:lastModifiedBy>Steve Gedon</cp:lastModifiedBy>
  <cp:revision>1</cp:revision>
  <dcterms:created xsi:type="dcterms:W3CDTF">2014-12-27T17:22:51Z</dcterms:created>
  <dcterms:modified xsi:type="dcterms:W3CDTF">2014-12-27T17:23:14Z</dcterms:modified>
</cp:coreProperties>
</file>