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9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4" r:id="rId16"/>
    <p:sldId id="276" r:id="rId17"/>
    <p:sldId id="277" r:id="rId18"/>
    <p:sldId id="272" r:id="rId19"/>
    <p:sldId id="273" r:id="rId20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611D"/>
    <a:srgbClr val="C8862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9" autoAdjust="0"/>
    <p:restoredTop sz="94660"/>
  </p:normalViewPr>
  <p:slideViewPr>
    <p:cSldViewPr>
      <p:cViewPr>
        <p:scale>
          <a:sx n="60" d="100"/>
          <a:sy n="60" d="100"/>
        </p:scale>
        <p:origin x="-75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BF979B-B60D-4334-B98E-6265865364E3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18201-DC69-4E42-B09F-DF507669601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2B19E-1EE3-4396-ADE6-0525E5E472D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AA744-B38B-4565-BF73-9787283E2E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2B19E-1EE3-4396-ADE6-0525E5E472D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AA744-B38B-4565-BF73-9787283E2E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2B19E-1EE3-4396-ADE6-0525E5E472D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AA744-B38B-4565-BF73-9787283E2E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2B19E-1EE3-4396-ADE6-0525E5E472D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AA744-B38B-4565-BF73-9787283E2E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2B19E-1EE3-4396-ADE6-0525E5E472D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AA744-B38B-4565-BF73-9787283E2E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2B19E-1EE3-4396-ADE6-0525E5E472D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AA744-B38B-4565-BF73-9787283E2E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2B19E-1EE3-4396-ADE6-0525E5E472D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AA744-B38B-4565-BF73-9787283E2E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2B19E-1EE3-4396-ADE6-0525E5E472D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AA744-B38B-4565-BF73-9787283E2E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2B19E-1EE3-4396-ADE6-0525E5E472D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AA744-B38B-4565-BF73-9787283E2E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2B19E-1EE3-4396-ADE6-0525E5E472D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AA744-B38B-4565-BF73-9787283E2E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2B19E-1EE3-4396-ADE6-0525E5E472D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AA744-B38B-4565-BF73-9787283E2E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2B19E-1EE3-4396-ADE6-0525E5E472D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AA744-B38B-4565-BF73-9787283E2E6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egacy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14400"/>
            <a:ext cx="9144000" cy="48501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24200" y="4953000"/>
            <a:ext cx="601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88628"/>
                </a:solidFill>
              </a:rPr>
              <a:t>Potential, </a:t>
            </a:r>
            <a:r>
              <a:rPr lang="en-US" sz="3200" b="1" dirty="0" smtClean="0">
                <a:solidFill>
                  <a:srgbClr val="C88628"/>
                </a:solidFill>
              </a:rPr>
              <a:t>Promise, and Purpose</a:t>
            </a:r>
            <a:endParaRPr lang="en-US" sz="3200" b="1" dirty="0">
              <a:solidFill>
                <a:srgbClr val="C8862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egacy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985245"/>
            <a:ext cx="4114800" cy="287275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558288"/>
            <a:ext cx="9144000" cy="166847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i="1" dirty="0">
                <a:latin typeface="Candara" pitchFamily="34" charset="0"/>
              </a:rPr>
              <a:t>The best Legacy we can leave is </a:t>
            </a:r>
            <a:r>
              <a:rPr lang="en-US" sz="3600" i="1" dirty="0" smtClean="0">
                <a:latin typeface="Candara" pitchFamily="34" charset="0"/>
              </a:rPr>
              <a:t>not</a:t>
            </a:r>
          </a:p>
          <a:p>
            <a:pPr algn="ctr">
              <a:lnSpc>
                <a:spcPct val="150000"/>
              </a:lnSpc>
            </a:pPr>
            <a:r>
              <a:rPr lang="en-US" sz="3600" i="1" dirty="0" smtClean="0">
                <a:latin typeface="Candara" pitchFamily="34" charset="0"/>
              </a:rPr>
              <a:t>for </a:t>
            </a:r>
            <a:r>
              <a:rPr lang="en-US" sz="3600" i="1" dirty="0">
                <a:latin typeface="Candara" pitchFamily="34" charset="0"/>
              </a:rPr>
              <a:t>our children, but in our children</a:t>
            </a:r>
            <a:r>
              <a:rPr lang="en-US" sz="3600" i="1" dirty="0" smtClean="0">
                <a:latin typeface="Candara" pitchFamily="34" charset="0"/>
              </a:rPr>
              <a:t>.</a:t>
            </a:r>
            <a:endParaRPr lang="en-US" sz="3600" dirty="0"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egacy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985245"/>
            <a:ext cx="4114800" cy="287275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558288"/>
            <a:ext cx="91440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Candara" pitchFamily="34" charset="0"/>
              </a:rPr>
              <a:t>Everyone </a:t>
            </a:r>
            <a:r>
              <a:rPr lang="en-US" sz="3600" b="1" dirty="0">
                <a:latin typeface="Candara" pitchFamily="34" charset="0"/>
              </a:rPr>
              <a:t>is known for something.</a:t>
            </a:r>
            <a:endParaRPr lang="en-US" sz="3600" dirty="0">
              <a:latin typeface="Candara" pitchFamily="34" charset="0"/>
            </a:endParaRPr>
          </a:p>
          <a:p>
            <a:r>
              <a:rPr lang="en-US" sz="3600" dirty="0" smtClean="0">
                <a:latin typeface="Candara" pitchFamily="34" charset="0"/>
              </a:rPr>
              <a:t>	</a:t>
            </a:r>
            <a:r>
              <a:rPr lang="en-US" sz="3200" dirty="0" smtClean="0">
                <a:latin typeface="Candara" pitchFamily="34" charset="0"/>
              </a:rPr>
              <a:t>What </a:t>
            </a:r>
            <a:r>
              <a:rPr lang="en-US" sz="3200" dirty="0">
                <a:latin typeface="Candara" pitchFamily="34" charset="0"/>
              </a:rPr>
              <a:t>do you want to be know for?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egacy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985245"/>
            <a:ext cx="4114800" cy="287275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558288"/>
            <a:ext cx="9144000" cy="252376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latin typeface="Candara" pitchFamily="34" charset="0"/>
              </a:rPr>
              <a:t>	We </a:t>
            </a:r>
            <a:r>
              <a:rPr lang="en-US" sz="3200" b="1" dirty="0">
                <a:latin typeface="Candara" pitchFamily="34" charset="0"/>
              </a:rPr>
              <a:t>live by </a:t>
            </a:r>
            <a:r>
              <a:rPr lang="en-US" sz="3200" b="1" u="sng" dirty="0">
                <a:latin typeface="Candara" pitchFamily="34" charset="0"/>
              </a:rPr>
              <a:t>FAITH</a:t>
            </a:r>
            <a:r>
              <a:rPr lang="en-US" sz="3200" b="1" dirty="0">
                <a:latin typeface="Candara" pitchFamily="34" charset="0"/>
              </a:rPr>
              <a:t> </a:t>
            </a:r>
            <a:r>
              <a:rPr lang="en-US" sz="2400" b="1" dirty="0">
                <a:latin typeface="Candara" pitchFamily="34" charset="0"/>
              </a:rPr>
              <a:t>(what is true)</a:t>
            </a:r>
            <a:endParaRPr lang="en-US" sz="3200" dirty="0">
              <a:latin typeface="Candara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en-US" sz="2800" dirty="0">
                <a:latin typeface="Candara" pitchFamily="34" charset="0"/>
              </a:rPr>
              <a:t>“The righteous will live by faith</a:t>
            </a:r>
            <a:r>
              <a:rPr lang="en-US" sz="2800" dirty="0" smtClean="0">
                <a:latin typeface="Candara" pitchFamily="34" charset="0"/>
              </a:rPr>
              <a:t>.” </a:t>
            </a:r>
            <a:r>
              <a:rPr lang="en-US" sz="2400" dirty="0" smtClean="0">
                <a:latin typeface="Candara" pitchFamily="34" charset="0"/>
              </a:rPr>
              <a:t>Romans 1:17</a:t>
            </a:r>
            <a:endParaRPr lang="en-US" sz="2800" dirty="0" smtClean="0">
              <a:latin typeface="Candara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en-US" sz="2800" i="1" dirty="0" smtClean="0">
                <a:latin typeface="Candara" pitchFamily="34" charset="0"/>
              </a:rPr>
              <a:t>“I </a:t>
            </a:r>
            <a:r>
              <a:rPr lang="en-US" sz="2800" i="1" dirty="0">
                <a:latin typeface="Candara" pitchFamily="34" charset="0"/>
              </a:rPr>
              <a:t>can do all things through Christ who strengthens </a:t>
            </a:r>
            <a:r>
              <a:rPr lang="en-US" sz="2800" i="1" dirty="0" smtClean="0">
                <a:latin typeface="Candara" pitchFamily="34" charset="0"/>
              </a:rPr>
              <a:t>me.”</a:t>
            </a:r>
            <a:endParaRPr lang="en-US" sz="2800" dirty="0" smtClean="0">
              <a:latin typeface="Candara" pitchFamily="34" charset="0"/>
            </a:endParaRPr>
          </a:p>
          <a:p>
            <a:pPr algn="r"/>
            <a:r>
              <a:rPr lang="en-US" sz="2400" dirty="0" smtClean="0">
                <a:latin typeface="Candara" pitchFamily="34" charset="0"/>
              </a:rPr>
              <a:t>Phil 4:13</a:t>
            </a:r>
            <a:endParaRPr lang="en-US" sz="2800" dirty="0"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egacy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985245"/>
            <a:ext cx="4114800" cy="287275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558288"/>
            <a:ext cx="9144000" cy="22313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latin typeface="Candara" pitchFamily="34" charset="0"/>
              </a:rPr>
              <a:t>	We </a:t>
            </a:r>
            <a:r>
              <a:rPr lang="en-US" sz="3200" b="1" dirty="0">
                <a:latin typeface="Candara" pitchFamily="34" charset="0"/>
              </a:rPr>
              <a:t>are </a:t>
            </a:r>
            <a:r>
              <a:rPr lang="en-US" sz="3200" b="1" dirty="0" smtClean="0">
                <a:latin typeface="Candara" pitchFamily="34" charset="0"/>
              </a:rPr>
              <a:t>inspired by </a:t>
            </a:r>
            <a:r>
              <a:rPr lang="en-US" sz="3200" b="1" u="sng" dirty="0">
                <a:latin typeface="Candara" pitchFamily="34" charset="0"/>
              </a:rPr>
              <a:t>HOPE</a:t>
            </a:r>
            <a:r>
              <a:rPr lang="en-US" sz="3200" b="1" dirty="0">
                <a:latin typeface="Candara" pitchFamily="34" charset="0"/>
              </a:rPr>
              <a:t> </a:t>
            </a:r>
            <a:r>
              <a:rPr lang="en-US" sz="2400" b="1" dirty="0">
                <a:latin typeface="Candara" pitchFamily="34" charset="0"/>
              </a:rPr>
              <a:t>(what is valued)</a:t>
            </a:r>
            <a:endParaRPr lang="en-US" sz="3200" dirty="0">
              <a:latin typeface="Candara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en-US" sz="2800" i="1" dirty="0">
                <a:latin typeface="Candara" pitchFamily="34" charset="0"/>
              </a:rPr>
              <a:t>It is because of my hope</a:t>
            </a:r>
            <a:r>
              <a:rPr lang="en-US" sz="2800" b="1" i="1" dirty="0">
                <a:latin typeface="Candara" pitchFamily="34" charset="0"/>
              </a:rPr>
              <a:t> </a:t>
            </a:r>
            <a:r>
              <a:rPr lang="en-US" sz="2800" i="1" dirty="0">
                <a:latin typeface="Candara" pitchFamily="34" charset="0"/>
              </a:rPr>
              <a:t>in what God has promised our ancestors that I am on trial today</a:t>
            </a:r>
            <a:r>
              <a:rPr lang="en-US" sz="2800" i="1" dirty="0" smtClean="0">
                <a:latin typeface="Candara" pitchFamily="34" charset="0"/>
              </a:rPr>
              <a:t>.</a:t>
            </a:r>
            <a:endParaRPr lang="en-US" sz="2800" dirty="0" smtClean="0">
              <a:latin typeface="Candara" pitchFamily="34" charset="0"/>
            </a:endParaRPr>
          </a:p>
          <a:p>
            <a:pPr algn="r"/>
            <a:r>
              <a:rPr lang="en-US" sz="2000" dirty="0" smtClean="0">
                <a:latin typeface="Candara" pitchFamily="34" charset="0"/>
              </a:rPr>
              <a:t>Acts 26:6</a:t>
            </a:r>
            <a:endParaRPr lang="en-US" sz="2000" dirty="0"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egacy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985245"/>
            <a:ext cx="4114800" cy="287275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558288"/>
            <a:ext cx="9144000" cy="192360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latin typeface="Candara" pitchFamily="34" charset="0"/>
              </a:rPr>
              <a:t>	We </a:t>
            </a:r>
            <a:r>
              <a:rPr lang="en-US" sz="3200" b="1" dirty="0">
                <a:latin typeface="Candara" pitchFamily="34" charset="0"/>
              </a:rPr>
              <a:t>come alive in </a:t>
            </a:r>
            <a:r>
              <a:rPr lang="en-US" sz="3200" b="1" u="sng" dirty="0">
                <a:latin typeface="Candara" pitchFamily="34" charset="0"/>
              </a:rPr>
              <a:t>LOVE</a:t>
            </a:r>
            <a:r>
              <a:rPr lang="en-US" sz="3200" b="1" dirty="0">
                <a:latin typeface="Candara" pitchFamily="34" charset="0"/>
              </a:rPr>
              <a:t> </a:t>
            </a:r>
            <a:r>
              <a:rPr lang="en-US" sz="2400" b="1" dirty="0">
                <a:latin typeface="Candara" pitchFamily="34" charset="0"/>
              </a:rPr>
              <a:t>(what is why)</a:t>
            </a:r>
            <a:endParaRPr lang="en-US" sz="3200" dirty="0">
              <a:latin typeface="Candara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en-US" sz="2800" dirty="0" smtClean="0">
                <a:latin typeface="Candara" pitchFamily="34" charset="0"/>
              </a:rPr>
              <a:t>“The </a:t>
            </a:r>
            <a:r>
              <a:rPr lang="en-US" sz="2800" dirty="0">
                <a:latin typeface="Candara" pitchFamily="34" charset="0"/>
              </a:rPr>
              <a:t>two most important days in your life are the day you are born and the day you find out why</a:t>
            </a:r>
            <a:r>
              <a:rPr lang="en-US" sz="2800" dirty="0" smtClean="0">
                <a:latin typeface="Candara" pitchFamily="34" charset="0"/>
              </a:rPr>
              <a:t>.” </a:t>
            </a:r>
            <a:r>
              <a:rPr lang="en-US" sz="2800" dirty="0">
                <a:latin typeface="Candara" pitchFamily="34" charset="0"/>
              </a:rPr>
              <a:t>Mark Twain</a:t>
            </a:r>
            <a:endParaRPr lang="en-US" sz="2800" i="1" dirty="0" smtClean="0"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egacy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985245"/>
            <a:ext cx="4114800" cy="287275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558288"/>
            <a:ext cx="9144000" cy="25853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latin typeface="Candara" pitchFamily="34" charset="0"/>
              </a:rPr>
              <a:t>	We </a:t>
            </a:r>
            <a:r>
              <a:rPr lang="en-US" sz="3200" b="1" dirty="0">
                <a:latin typeface="Candara" pitchFamily="34" charset="0"/>
              </a:rPr>
              <a:t>come alive in </a:t>
            </a:r>
            <a:r>
              <a:rPr lang="en-US" sz="3200" b="1" u="sng" dirty="0">
                <a:latin typeface="Candara" pitchFamily="34" charset="0"/>
              </a:rPr>
              <a:t>LOVE</a:t>
            </a:r>
            <a:r>
              <a:rPr lang="en-US" sz="3200" b="1" dirty="0">
                <a:latin typeface="Candara" pitchFamily="34" charset="0"/>
              </a:rPr>
              <a:t> </a:t>
            </a:r>
            <a:r>
              <a:rPr lang="en-US" sz="2400" b="1" dirty="0">
                <a:latin typeface="Candara" pitchFamily="34" charset="0"/>
              </a:rPr>
              <a:t>(what is why)</a:t>
            </a:r>
            <a:endParaRPr lang="en-US" sz="3200" dirty="0">
              <a:latin typeface="Candara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en-US" sz="2800" i="1" dirty="0">
                <a:latin typeface="Candara" pitchFamily="34" charset="0"/>
              </a:rPr>
              <a:t>“The only thing that counts is faith expressed in love.”</a:t>
            </a:r>
            <a:r>
              <a:rPr lang="en-US" sz="2800" dirty="0">
                <a:latin typeface="Candara" pitchFamily="34" charset="0"/>
              </a:rPr>
              <a:t> </a:t>
            </a:r>
            <a:r>
              <a:rPr lang="en-US" sz="2400" dirty="0" smtClean="0">
                <a:latin typeface="Candara" pitchFamily="34" charset="0"/>
              </a:rPr>
              <a:t>Gal </a:t>
            </a:r>
            <a:r>
              <a:rPr lang="en-US" sz="2400" dirty="0">
                <a:latin typeface="Candara" pitchFamily="34" charset="0"/>
              </a:rPr>
              <a:t>5:6</a:t>
            </a:r>
            <a:endParaRPr lang="en-US" sz="2800" dirty="0">
              <a:latin typeface="Candara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en-US" sz="2800" i="1" dirty="0" smtClean="0">
                <a:latin typeface="Candara" pitchFamily="34" charset="0"/>
              </a:rPr>
              <a:t>“God </a:t>
            </a:r>
            <a:r>
              <a:rPr lang="en-US" sz="2800" i="1" dirty="0">
                <a:latin typeface="Candara" pitchFamily="34" charset="0"/>
              </a:rPr>
              <a:t>is love. Whoever lives in love lives in God, and God in them</a:t>
            </a:r>
            <a:r>
              <a:rPr lang="en-US" sz="2800" i="1" dirty="0" smtClean="0">
                <a:latin typeface="Candara" pitchFamily="34" charset="0"/>
              </a:rPr>
              <a:t>.” 1 </a:t>
            </a:r>
            <a:r>
              <a:rPr lang="en-US" sz="2800" i="1" dirty="0" err="1" smtClean="0">
                <a:latin typeface="Candara" pitchFamily="34" charset="0"/>
              </a:rPr>
              <a:t>Jn</a:t>
            </a:r>
            <a:r>
              <a:rPr lang="en-US" sz="2800" i="1" dirty="0" smtClean="0">
                <a:latin typeface="Candara" pitchFamily="34" charset="0"/>
              </a:rPr>
              <a:t> 4:16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egacy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985245"/>
            <a:ext cx="4114800" cy="287275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867013"/>
            <a:ext cx="9144000" cy="33239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tabLst>
                <a:tab pos="914400" algn="l"/>
                <a:tab pos="5486400" algn="l"/>
              </a:tabLst>
            </a:pPr>
            <a:r>
              <a:rPr lang="en-US" sz="2800" dirty="0" smtClean="0">
                <a:latin typeface="Trajan Pro" pitchFamily="18" charset="0"/>
              </a:rPr>
              <a:t>	Patient	</a:t>
            </a:r>
            <a:r>
              <a:rPr lang="en-US" sz="2800" dirty="0" smtClean="0">
                <a:latin typeface="Trajan Pro" pitchFamily="18" charset="0"/>
              </a:rPr>
              <a:t>Superior</a:t>
            </a:r>
            <a:r>
              <a:rPr lang="en-US" sz="2800" dirty="0" smtClean="0">
                <a:latin typeface="Trajan Pro" pitchFamily="18" charset="0"/>
              </a:rPr>
              <a:t>	</a:t>
            </a:r>
          </a:p>
          <a:p>
            <a:pPr>
              <a:lnSpc>
                <a:spcPct val="150000"/>
              </a:lnSpc>
              <a:tabLst>
                <a:tab pos="914400" algn="l"/>
                <a:tab pos="5486400" algn="l"/>
              </a:tabLst>
            </a:pPr>
            <a:r>
              <a:rPr lang="en-US" sz="2800" dirty="0" smtClean="0">
                <a:latin typeface="Trajan Pro" pitchFamily="18" charset="0"/>
              </a:rPr>
              <a:t>	Kind	Competitive</a:t>
            </a:r>
          </a:p>
          <a:p>
            <a:pPr>
              <a:lnSpc>
                <a:spcPct val="150000"/>
              </a:lnSpc>
              <a:tabLst>
                <a:tab pos="914400" algn="l"/>
                <a:tab pos="5486400" algn="l"/>
              </a:tabLst>
            </a:pPr>
            <a:r>
              <a:rPr lang="en-US" sz="2800" dirty="0" smtClean="0">
                <a:latin typeface="Trajan Pro" pitchFamily="18" charset="0"/>
              </a:rPr>
              <a:t>	Trusts	Rude</a:t>
            </a:r>
          </a:p>
          <a:p>
            <a:pPr>
              <a:lnSpc>
                <a:spcPct val="150000"/>
              </a:lnSpc>
              <a:tabLst>
                <a:tab pos="914400" algn="l"/>
                <a:tab pos="5486400" algn="l"/>
              </a:tabLst>
            </a:pPr>
            <a:r>
              <a:rPr lang="en-US" sz="2800" dirty="0" smtClean="0">
                <a:latin typeface="Trajan Pro" pitchFamily="18" charset="0"/>
              </a:rPr>
              <a:t>	Supportive	Self-Seeking</a:t>
            </a:r>
          </a:p>
          <a:p>
            <a:pPr>
              <a:lnSpc>
                <a:spcPct val="150000"/>
              </a:lnSpc>
              <a:tabLst>
                <a:tab pos="914400" algn="l"/>
                <a:tab pos="5486400" algn="l"/>
              </a:tabLst>
            </a:pPr>
            <a:r>
              <a:rPr lang="en-US" sz="2800" dirty="0">
                <a:latin typeface="Trajan Pro" pitchFamily="18" charset="0"/>
              </a:rPr>
              <a:t>	</a:t>
            </a:r>
            <a:r>
              <a:rPr lang="en-US" sz="2800" dirty="0" smtClean="0">
                <a:latin typeface="Trajan Pro" pitchFamily="18" charset="0"/>
              </a:rPr>
              <a:t>Generous	Critical</a:t>
            </a:r>
            <a:endParaRPr lang="en-US" sz="2400" i="1" dirty="0" smtClean="0">
              <a:latin typeface="Candar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3810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Love is…				</a:t>
            </a:r>
            <a:r>
              <a:rPr lang="en-US" sz="3200" dirty="0" smtClean="0"/>
              <a:t>Love is not…</a:t>
            </a:r>
            <a:endParaRPr lang="en-US" sz="3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egacy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985245"/>
            <a:ext cx="4114800" cy="287275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3400" y="1447800"/>
            <a:ext cx="81534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i="1" dirty="0"/>
              <a:t>“Live each day of your Life in Love”</a:t>
            </a:r>
            <a:endParaRPr lang="en-US" sz="3600" dirty="0"/>
          </a:p>
          <a:p>
            <a:pPr algn="ctr">
              <a:spcBef>
                <a:spcPts val="1800"/>
              </a:spcBef>
            </a:pPr>
            <a:r>
              <a:rPr lang="en-US" sz="3200" i="1" dirty="0" smtClean="0"/>
              <a:t>What </a:t>
            </a:r>
            <a:r>
              <a:rPr lang="en-US" sz="3200" i="1" dirty="0"/>
              <a:t>you do, where you are, who you’re with and </a:t>
            </a:r>
            <a:r>
              <a:rPr lang="en-US" sz="3200" i="1" dirty="0" smtClean="0"/>
              <a:t>where you’re </a:t>
            </a:r>
            <a:r>
              <a:rPr lang="en-US" sz="3200" i="1" dirty="0"/>
              <a:t>going.</a:t>
            </a:r>
            <a:endParaRPr lang="en-US" sz="3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egacy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985245"/>
            <a:ext cx="4114800" cy="287275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371600"/>
            <a:ext cx="9144000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i="1" dirty="0" smtClean="0">
                <a:latin typeface="Candara" pitchFamily="34" charset="0"/>
              </a:rPr>
              <a:t>The </a:t>
            </a:r>
            <a:r>
              <a:rPr lang="en-US" sz="4000" b="1" i="1" dirty="0">
                <a:latin typeface="Candara" pitchFamily="34" charset="0"/>
              </a:rPr>
              <a:t>Most Crippling </a:t>
            </a:r>
            <a:r>
              <a:rPr lang="en-US" sz="4000" b="1" i="1" dirty="0" smtClean="0">
                <a:latin typeface="Candara" pitchFamily="34" charset="0"/>
              </a:rPr>
              <a:t>Word</a:t>
            </a:r>
          </a:p>
          <a:p>
            <a:pPr algn="ctr">
              <a:lnSpc>
                <a:spcPct val="150000"/>
              </a:lnSpc>
            </a:pPr>
            <a:r>
              <a:rPr lang="en-US" sz="4000" u="sng" dirty="0" smtClean="0">
                <a:latin typeface="Trajan Pro" pitchFamily="18" charset="0"/>
              </a:rPr>
              <a:t>SOMEDAY</a:t>
            </a:r>
            <a:endParaRPr lang="en-US" sz="4000" dirty="0">
              <a:latin typeface="Trajan Pro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egacy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985245"/>
            <a:ext cx="4114800" cy="287275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524000"/>
            <a:ext cx="9144000" cy="155427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smtClean="0">
                <a:latin typeface="Candara" pitchFamily="34" charset="0"/>
              </a:rPr>
              <a:t>3 </a:t>
            </a:r>
            <a:r>
              <a:rPr lang="en-US" sz="4000" b="1" i="1" dirty="0">
                <a:latin typeface="Candara" pitchFamily="34" charset="0"/>
              </a:rPr>
              <a:t>Most Powerful </a:t>
            </a:r>
            <a:r>
              <a:rPr lang="en-US" sz="4000" b="1" i="1" dirty="0" smtClean="0">
                <a:latin typeface="Candara" pitchFamily="34" charset="0"/>
              </a:rPr>
              <a:t>Words</a:t>
            </a:r>
          </a:p>
          <a:p>
            <a:pPr algn="ctr">
              <a:spcBef>
                <a:spcPts val="1800"/>
              </a:spcBef>
            </a:pPr>
            <a:r>
              <a:rPr lang="en-US" sz="4000" u="sng" dirty="0" smtClean="0">
                <a:latin typeface="Trajan Pro" pitchFamily="18" charset="0"/>
              </a:rPr>
              <a:t>START </a:t>
            </a:r>
            <a:r>
              <a:rPr lang="en-US" sz="4000" u="sng" dirty="0">
                <a:latin typeface="Trajan Pro" pitchFamily="18" charset="0"/>
              </a:rPr>
              <a:t>RIGHT NOW</a:t>
            </a:r>
            <a:endParaRPr lang="en-US" sz="4000" dirty="0">
              <a:latin typeface="Trajan Pro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pliblog.yournextspeaker.com/uploaded_images/Map_Field-70198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egacy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985245"/>
            <a:ext cx="4114800" cy="287275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558288"/>
            <a:ext cx="9144000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andara" pitchFamily="34" charset="0"/>
              </a:rPr>
              <a:t>This is God’s Word for my life in this Place and at this Time. Today I am a new creation in Christ, I am God’s very own, and I </a:t>
            </a:r>
            <a:r>
              <a:rPr lang="en-US" sz="3600" u="sng" dirty="0" smtClean="0">
                <a:latin typeface="Candara" pitchFamily="34" charset="0"/>
              </a:rPr>
              <a:t>KNOW</a:t>
            </a:r>
            <a:r>
              <a:rPr lang="en-US" sz="3600" dirty="0" smtClean="0">
                <a:latin typeface="Candara" pitchFamily="34" charset="0"/>
              </a:rPr>
              <a:t> He has a purpose for my life.</a:t>
            </a:r>
            <a:endParaRPr lang="en-US" sz="3600" dirty="0"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egacy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985245"/>
            <a:ext cx="4114800" cy="287275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558288"/>
            <a:ext cx="9144000" cy="30469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Candara" pitchFamily="34" charset="0"/>
              </a:rPr>
              <a:t> </a:t>
            </a:r>
            <a:r>
              <a:rPr lang="en-US" sz="3200" dirty="0">
                <a:latin typeface="Candara" pitchFamily="34" charset="0"/>
              </a:rPr>
              <a:t>If I speak in the </a:t>
            </a:r>
            <a:r>
              <a:rPr lang="en-US" sz="3200" dirty="0" smtClean="0">
                <a:latin typeface="Candara" pitchFamily="34" charset="0"/>
              </a:rPr>
              <a:t>tongues</a:t>
            </a:r>
            <a:r>
              <a:rPr lang="en-US" sz="3200" dirty="0">
                <a:latin typeface="Candara" pitchFamily="34" charset="0"/>
              </a:rPr>
              <a:t> </a:t>
            </a:r>
            <a:r>
              <a:rPr lang="en-US" sz="3200" dirty="0" smtClean="0">
                <a:latin typeface="Candara" pitchFamily="34" charset="0"/>
              </a:rPr>
              <a:t>of </a:t>
            </a:r>
            <a:r>
              <a:rPr lang="en-US" sz="3200" dirty="0">
                <a:latin typeface="Candara" pitchFamily="34" charset="0"/>
              </a:rPr>
              <a:t>men or of angels, but do not have love, I am only a resounding gong or a clanging cymbal</a:t>
            </a:r>
            <a:r>
              <a:rPr lang="en-US" sz="3200" dirty="0" smtClean="0">
                <a:latin typeface="Candara" pitchFamily="34" charset="0"/>
              </a:rPr>
              <a:t>. If </a:t>
            </a:r>
            <a:r>
              <a:rPr lang="en-US" sz="3200" dirty="0">
                <a:latin typeface="Candara" pitchFamily="34" charset="0"/>
              </a:rPr>
              <a:t>I have the gift of prophecy and can fathom all mysteries and all knowledge, and if I have a faith that can move mountains, but do not have love, I am nothing. </a:t>
            </a:r>
            <a:endParaRPr lang="en-US" sz="3200" dirty="0" smtClean="0"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egacy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985245"/>
            <a:ext cx="4114800" cy="287275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558288"/>
            <a:ext cx="9144000" cy="35394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andara" pitchFamily="34" charset="0"/>
              </a:rPr>
              <a:t>If </a:t>
            </a:r>
            <a:r>
              <a:rPr lang="en-US" sz="3200" dirty="0">
                <a:latin typeface="Candara" pitchFamily="34" charset="0"/>
              </a:rPr>
              <a:t>I give all I possess to the poor and give over my body to hardship that I may </a:t>
            </a:r>
            <a:r>
              <a:rPr lang="en-US" sz="3200" dirty="0" smtClean="0">
                <a:latin typeface="Candara" pitchFamily="34" charset="0"/>
              </a:rPr>
              <a:t>boast,</a:t>
            </a:r>
            <a:r>
              <a:rPr lang="en-US" sz="3200" dirty="0">
                <a:latin typeface="Candara" pitchFamily="34" charset="0"/>
              </a:rPr>
              <a:t> </a:t>
            </a:r>
            <a:r>
              <a:rPr lang="en-US" sz="3200" dirty="0" smtClean="0">
                <a:latin typeface="Candara" pitchFamily="34" charset="0"/>
              </a:rPr>
              <a:t>but </a:t>
            </a:r>
            <a:r>
              <a:rPr lang="en-US" sz="3200" dirty="0">
                <a:latin typeface="Candara" pitchFamily="34" charset="0"/>
              </a:rPr>
              <a:t>do not have love, I gain nothing.</a:t>
            </a:r>
          </a:p>
          <a:p>
            <a:r>
              <a:rPr lang="en-US" sz="3200" dirty="0" smtClean="0">
                <a:latin typeface="Candara" pitchFamily="34" charset="0"/>
              </a:rPr>
              <a:t>Love </a:t>
            </a:r>
            <a:r>
              <a:rPr lang="en-US" sz="3200" dirty="0">
                <a:latin typeface="Candara" pitchFamily="34" charset="0"/>
              </a:rPr>
              <a:t>is patient, love is kind. It does not envy, it does not boast, it is not proud</a:t>
            </a:r>
            <a:r>
              <a:rPr lang="en-US" sz="3200" dirty="0" smtClean="0">
                <a:latin typeface="Candara" pitchFamily="34" charset="0"/>
              </a:rPr>
              <a:t>. It </a:t>
            </a:r>
            <a:r>
              <a:rPr lang="en-US" sz="3200" dirty="0">
                <a:latin typeface="Candara" pitchFamily="34" charset="0"/>
              </a:rPr>
              <a:t>does not dishonor others, it is not self-seeking, it is not easily angered, it keeps no record of wrongs</a:t>
            </a:r>
            <a:r>
              <a:rPr lang="en-US" sz="3200" dirty="0" smtClean="0">
                <a:latin typeface="Candara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egacy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985245"/>
            <a:ext cx="4114800" cy="287275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558288"/>
            <a:ext cx="91440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andara" pitchFamily="34" charset="0"/>
              </a:rPr>
              <a:t>Love </a:t>
            </a:r>
            <a:r>
              <a:rPr lang="en-US" sz="3200" dirty="0">
                <a:latin typeface="Candara" pitchFamily="34" charset="0"/>
              </a:rPr>
              <a:t>does not delight in evil but rejoices with the </a:t>
            </a:r>
            <a:r>
              <a:rPr lang="en-US" sz="3200" dirty="0" smtClean="0">
                <a:latin typeface="Candara" pitchFamily="34" charset="0"/>
              </a:rPr>
              <a:t>truth. It </a:t>
            </a:r>
            <a:r>
              <a:rPr lang="en-US" sz="3200" dirty="0">
                <a:latin typeface="Candara" pitchFamily="34" charset="0"/>
              </a:rPr>
              <a:t>always protects, always trusts, always hopes, always perseveres</a:t>
            </a:r>
            <a:r>
              <a:rPr lang="en-US" sz="3200" dirty="0" smtClean="0">
                <a:latin typeface="Candara" pitchFamily="34" charset="0"/>
              </a:rPr>
              <a:t>.</a:t>
            </a:r>
            <a:endParaRPr lang="en-US" sz="3200" dirty="0"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egacy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985245"/>
            <a:ext cx="4114800" cy="287275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558288"/>
            <a:ext cx="9144000" cy="30469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andara" pitchFamily="34" charset="0"/>
              </a:rPr>
              <a:t>Love </a:t>
            </a:r>
            <a:r>
              <a:rPr lang="en-US" sz="3200" dirty="0">
                <a:latin typeface="Candara" pitchFamily="34" charset="0"/>
              </a:rPr>
              <a:t>never fails. But where there are prophecies</a:t>
            </a:r>
            <a:r>
              <a:rPr lang="en-US" sz="3200" dirty="0" smtClean="0">
                <a:latin typeface="Candara" pitchFamily="34" charset="0"/>
              </a:rPr>
              <a:t>, they </a:t>
            </a:r>
            <a:r>
              <a:rPr lang="en-US" sz="3200" dirty="0">
                <a:latin typeface="Candara" pitchFamily="34" charset="0"/>
              </a:rPr>
              <a:t>will cease; where there are tongues, they will be stilled; where there is knowledge, it will pass away</a:t>
            </a:r>
            <a:r>
              <a:rPr lang="en-US" sz="3200" dirty="0" smtClean="0">
                <a:latin typeface="Candara" pitchFamily="34" charset="0"/>
              </a:rPr>
              <a:t>. For </a:t>
            </a:r>
            <a:r>
              <a:rPr lang="en-US" sz="3200" dirty="0">
                <a:latin typeface="Candara" pitchFamily="34" charset="0"/>
              </a:rPr>
              <a:t>we know in part and we prophesy in part</a:t>
            </a:r>
            <a:r>
              <a:rPr lang="en-US" sz="3200" dirty="0" smtClean="0">
                <a:latin typeface="Candara" pitchFamily="34" charset="0"/>
              </a:rPr>
              <a:t>, but </a:t>
            </a:r>
            <a:r>
              <a:rPr lang="en-US" sz="3200" dirty="0">
                <a:latin typeface="Candara" pitchFamily="34" charset="0"/>
              </a:rPr>
              <a:t>when completeness comes, what is in part disappears</a:t>
            </a:r>
            <a:r>
              <a:rPr lang="en-US" sz="3200" dirty="0" smtClean="0">
                <a:latin typeface="Candara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egacy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985245"/>
            <a:ext cx="4114800" cy="287275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558288"/>
            <a:ext cx="9144000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andara" pitchFamily="34" charset="0"/>
              </a:rPr>
              <a:t>When </a:t>
            </a:r>
            <a:r>
              <a:rPr lang="en-US" sz="3200" dirty="0">
                <a:latin typeface="Candara" pitchFamily="34" charset="0"/>
              </a:rPr>
              <a:t>I was a child, I talked like a child, I thought like a child, I reasoned like a child. When I became a man, I put the ways of childhood behind me</a:t>
            </a:r>
            <a:r>
              <a:rPr lang="en-US" sz="3200" dirty="0" smtClean="0">
                <a:latin typeface="Candara" pitchFamily="34" charset="0"/>
              </a:rPr>
              <a:t>. For </a:t>
            </a:r>
            <a:r>
              <a:rPr lang="en-US" sz="3200" dirty="0">
                <a:latin typeface="Candara" pitchFamily="34" charset="0"/>
              </a:rPr>
              <a:t>now we see only a reflection as in a mirror; then we shall see face to face. </a:t>
            </a:r>
            <a:endParaRPr lang="en-US" sz="3200" dirty="0" smtClean="0"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egacy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985245"/>
            <a:ext cx="4114800" cy="287275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558288"/>
            <a:ext cx="9144000" cy="243143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andara" pitchFamily="34" charset="0"/>
              </a:rPr>
              <a:t>Now </a:t>
            </a:r>
            <a:r>
              <a:rPr lang="en-US" sz="3200" dirty="0">
                <a:latin typeface="Candara" pitchFamily="34" charset="0"/>
              </a:rPr>
              <a:t>I know in part; then I shall know fully, even as I am fully known.</a:t>
            </a:r>
          </a:p>
          <a:p>
            <a:r>
              <a:rPr lang="en-US" sz="3200" dirty="0" smtClean="0">
                <a:latin typeface="Candara" pitchFamily="34" charset="0"/>
              </a:rPr>
              <a:t>And </a:t>
            </a:r>
            <a:r>
              <a:rPr lang="en-US" sz="3200" dirty="0">
                <a:latin typeface="Candara" pitchFamily="34" charset="0"/>
              </a:rPr>
              <a:t>now these three remain: faith, hope and love</a:t>
            </a:r>
            <a:r>
              <a:rPr lang="en-US" sz="3200" dirty="0" smtClean="0">
                <a:latin typeface="Candara" pitchFamily="34" charset="0"/>
              </a:rPr>
              <a:t>. But </a:t>
            </a:r>
            <a:r>
              <a:rPr lang="en-US" sz="3200" dirty="0">
                <a:latin typeface="Candara" pitchFamily="34" charset="0"/>
              </a:rPr>
              <a:t>the greatest of these is love</a:t>
            </a:r>
            <a:r>
              <a:rPr lang="en-US" sz="3200" dirty="0" smtClean="0">
                <a:latin typeface="Candara" pitchFamily="34" charset="0"/>
              </a:rPr>
              <a:t>.</a:t>
            </a:r>
          </a:p>
          <a:p>
            <a:pPr algn="r"/>
            <a:r>
              <a:rPr lang="en-US" sz="2400" dirty="0" smtClean="0">
                <a:latin typeface="Candara" pitchFamily="34" charset="0"/>
              </a:rPr>
              <a:t>1 Corinthians 13 (NIV)</a:t>
            </a:r>
            <a:endParaRPr lang="en-US" sz="2400" dirty="0">
              <a:latin typeface="Candar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7492</TotalTime>
  <Words>226</Words>
  <Application>Microsoft Office PowerPoint</Application>
  <PresentationFormat>On-screen Show (4:3)</PresentationFormat>
  <Paragraphs>39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Gedon</dc:creator>
  <cp:lastModifiedBy>Steve Gedon</cp:lastModifiedBy>
  <cp:revision>732</cp:revision>
  <dcterms:created xsi:type="dcterms:W3CDTF">2015-01-08T14:57:56Z</dcterms:created>
  <dcterms:modified xsi:type="dcterms:W3CDTF">2015-01-13T19:50:34Z</dcterms:modified>
</cp:coreProperties>
</file>