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1790" r:id="rId2"/>
    <p:sldId id="1935" r:id="rId3"/>
    <p:sldId id="1828" r:id="rId4"/>
    <p:sldId id="1894" r:id="rId5"/>
    <p:sldId id="1954" r:id="rId6"/>
    <p:sldId id="1955" r:id="rId7"/>
    <p:sldId id="1956" r:id="rId8"/>
    <p:sldId id="1957" r:id="rId9"/>
    <p:sldId id="1958" r:id="rId10"/>
    <p:sldId id="1959" r:id="rId11"/>
    <p:sldId id="1960" r:id="rId12"/>
    <p:sldId id="1961" r:id="rId13"/>
    <p:sldId id="1962" r:id="rId14"/>
    <p:sldId id="1963" r:id="rId15"/>
    <p:sldId id="1965" r:id="rId16"/>
    <p:sldId id="1966" r:id="rId17"/>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154961"/>
    <a:srgbClr val="BFBFBF"/>
    <a:srgbClr val="FDF6E3"/>
    <a:srgbClr val="FFFFFF"/>
    <a:srgbClr val="A4ABB1"/>
    <a:srgbClr val="274285"/>
    <a:srgbClr val="404040"/>
    <a:srgbClr val="CDC8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7" autoAdjust="0"/>
    <p:restoredTop sz="94709" autoAdjust="0"/>
  </p:normalViewPr>
  <p:slideViewPr>
    <p:cSldViewPr snapToGrid="0">
      <p:cViewPr>
        <p:scale>
          <a:sx n="60" d="100"/>
          <a:sy n="60" d="100"/>
        </p:scale>
        <p:origin x="-618" y="-1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22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3936" tIns="46968" rIns="93936" bIns="46968"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4008438" y="0"/>
            <a:ext cx="3067050" cy="468313"/>
          </a:xfrm>
          <a:prstGeom prst="rect">
            <a:avLst/>
          </a:prstGeom>
        </p:spPr>
        <p:txBody>
          <a:bodyPr vert="horz" lIns="93936" tIns="46968" rIns="93936" bIns="46968" rtlCol="0"/>
          <a:lstStyle>
            <a:lvl1pPr algn="r">
              <a:defRPr sz="1200">
                <a:latin typeface="Arial" charset="0"/>
              </a:defRPr>
            </a:lvl1pPr>
          </a:lstStyle>
          <a:p>
            <a:pPr>
              <a:defRPr/>
            </a:pPr>
            <a:fld id="{51813508-572E-4C32-9C8D-0BFC1B25D88E}" type="datetimeFigureOut">
              <a:rPr lang="en-US"/>
              <a:pPr>
                <a:defRPr/>
              </a:pPr>
              <a:t>12/24/2014</a:t>
            </a:fld>
            <a:endParaRPr lang="en-US"/>
          </a:p>
        </p:txBody>
      </p:sp>
      <p:sp>
        <p:nvSpPr>
          <p:cNvPr id="4" name="Footer Placeholder 3"/>
          <p:cNvSpPr>
            <a:spLocks noGrp="1"/>
          </p:cNvSpPr>
          <p:nvPr>
            <p:ph type="ftr" sz="quarter" idx="2"/>
          </p:nvPr>
        </p:nvSpPr>
        <p:spPr>
          <a:xfrm>
            <a:off x="0" y="8893175"/>
            <a:ext cx="3067050" cy="468313"/>
          </a:xfrm>
          <a:prstGeom prst="rect">
            <a:avLst/>
          </a:prstGeom>
        </p:spPr>
        <p:txBody>
          <a:bodyPr vert="horz" lIns="93936" tIns="46968" rIns="93936" bIns="46968"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008438" y="8893175"/>
            <a:ext cx="3067050" cy="468313"/>
          </a:xfrm>
          <a:prstGeom prst="rect">
            <a:avLst/>
          </a:prstGeom>
        </p:spPr>
        <p:txBody>
          <a:bodyPr vert="horz" lIns="93936" tIns="46968" rIns="93936" bIns="46968" rtlCol="0" anchor="b"/>
          <a:lstStyle>
            <a:lvl1pPr algn="r">
              <a:defRPr sz="1200">
                <a:latin typeface="Arial" charset="0"/>
              </a:defRPr>
            </a:lvl1pPr>
          </a:lstStyle>
          <a:p>
            <a:pPr>
              <a:defRPr/>
            </a:pPr>
            <a:fld id="{064F82A5-05CE-4E14-AB4C-214586C7B31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3936" tIns="46968" rIns="93936" bIns="4696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438" y="0"/>
            <a:ext cx="3067050" cy="468313"/>
          </a:xfrm>
          <a:prstGeom prst="rect">
            <a:avLst/>
          </a:prstGeom>
        </p:spPr>
        <p:txBody>
          <a:bodyPr vert="horz" lIns="93936" tIns="46968" rIns="93936" bIns="46968" rtlCol="0"/>
          <a:lstStyle>
            <a:lvl1pPr algn="r" fontAlgn="auto">
              <a:spcBef>
                <a:spcPts val="0"/>
              </a:spcBef>
              <a:spcAft>
                <a:spcPts val="0"/>
              </a:spcAft>
              <a:defRPr sz="1200">
                <a:latin typeface="+mn-lt"/>
              </a:defRPr>
            </a:lvl1pPr>
          </a:lstStyle>
          <a:p>
            <a:pPr>
              <a:defRPr/>
            </a:pPr>
            <a:fld id="{3DCD8490-711E-4617-B860-F9F54FE960CE}" type="datetimeFigureOut">
              <a:rPr lang="en-US"/>
              <a:pPr>
                <a:defRPr/>
              </a:pPr>
              <a:t>12/24/2014</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pPr lvl="0"/>
            <a:endParaRPr lang="en-US" noProof="0"/>
          </a:p>
        </p:txBody>
      </p:sp>
      <p:sp>
        <p:nvSpPr>
          <p:cNvPr id="5" name="Notes Placeholder 4"/>
          <p:cNvSpPr>
            <a:spLocks noGrp="1"/>
          </p:cNvSpPr>
          <p:nvPr>
            <p:ph type="body" sz="quarter" idx="3"/>
          </p:nvPr>
        </p:nvSpPr>
        <p:spPr>
          <a:xfrm>
            <a:off x="708025" y="4448175"/>
            <a:ext cx="5661025" cy="4213225"/>
          </a:xfrm>
          <a:prstGeom prst="rect">
            <a:avLst/>
          </a:prstGeom>
        </p:spPr>
        <p:txBody>
          <a:bodyPr vert="horz" lIns="93936" tIns="46968" rIns="93936" bIns="4696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93175"/>
            <a:ext cx="3067050" cy="468313"/>
          </a:xfrm>
          <a:prstGeom prst="rect">
            <a:avLst/>
          </a:prstGeom>
        </p:spPr>
        <p:txBody>
          <a:bodyPr vert="horz" lIns="93936" tIns="46968" rIns="93936" bIns="46968"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08438" y="8893175"/>
            <a:ext cx="3067050" cy="468313"/>
          </a:xfrm>
          <a:prstGeom prst="rect">
            <a:avLst/>
          </a:prstGeom>
        </p:spPr>
        <p:txBody>
          <a:bodyPr vert="horz" lIns="93936" tIns="46968" rIns="93936" bIns="46968" rtlCol="0" anchor="b"/>
          <a:lstStyle>
            <a:lvl1pPr algn="r" fontAlgn="auto">
              <a:spcBef>
                <a:spcPts val="0"/>
              </a:spcBef>
              <a:spcAft>
                <a:spcPts val="0"/>
              </a:spcAft>
              <a:defRPr sz="1200">
                <a:latin typeface="+mn-lt"/>
              </a:defRPr>
            </a:lvl1pPr>
          </a:lstStyle>
          <a:p>
            <a:pPr>
              <a:defRPr/>
            </a:pPr>
            <a:fld id="{B7894AED-67C8-4E9E-88EB-068144F2821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C32DB65-4CFD-45F7-8A49-DDC8E5B67747}"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0C912D-D0A3-433C-9953-1F5194131E8C}" type="slidenum">
              <a:rPr lang="en-US"/>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6936F15-C727-423E-AAB1-E57CDD5724D2}"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FFF858-90EE-4962-BC99-119E65F1F33A}"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996FFD9-241D-4E35-B891-691F23A1D1DC}"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FB1D72-86D5-4FC7-9CEB-0E5A2A92B8A3}"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82394D-C6CB-452D-B42C-32E56946E2D3}"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8132DE-DF95-4C76-A60E-8A9462E35734}"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DCD20F-B4F4-4274-8D37-43BAA7986BCC}" type="datetimeFigureOut">
              <a:rPr lang="en-US"/>
              <a:pPr>
                <a:defRPr/>
              </a:pPr>
              <a:t>12/24/2014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0AF393-18B9-467A-B745-C9C8E1BD1DAF}" type="slidenum">
              <a:rPr lang="en-US"/>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A566847-B0E0-4F7D-8CC0-A338E7D6AE8C}" type="datetimeFigureOut">
              <a:rPr lang="en-US"/>
              <a:pPr>
                <a:defRPr/>
              </a:pPr>
              <a:t>12/24/2014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439487-D60F-4A53-BBE3-880FA74EC6A9}"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27A9A2B-3279-40A6-B2F8-DFA12002CF7A}" type="datetimeFigureOut">
              <a:rPr lang="en-US"/>
              <a:pPr>
                <a:defRPr/>
              </a:pPr>
              <a:t>12/24/2014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07CE2D5-48EE-41F9-B578-71546FA6A676}"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4ABA9B6-3C68-4045-B0C8-EB80BBD0A09E}" type="datetimeFigureOut">
              <a:rPr lang="en-US"/>
              <a:pPr>
                <a:defRPr/>
              </a:pPr>
              <a:t>12/24/2014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92F4617-5266-407D-8B12-F448B7507FE1}"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04E7CF-4D13-4310-85F2-11AA5A5399D9}" type="datetimeFigureOut">
              <a:rPr lang="en-US"/>
              <a:pPr>
                <a:defRPr/>
              </a:pPr>
              <a:t>12/24/2014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ECD8874-19FA-42F7-8E2E-1C6C0994E4B7}"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58AC6EE-1B70-4B3B-A546-EDA8719D9F69}" type="datetimeFigureOut">
              <a:rPr lang="en-US"/>
              <a:pPr>
                <a:defRPr/>
              </a:pPr>
              <a:t>12/24/2014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EF7C96-9038-4DF0-B59B-BDE0D0CC9E11}"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FCDD51B-475D-48E7-9443-E4A9FA53A3B5}" type="datetimeFigureOut">
              <a:rPr lang="en-US"/>
              <a:pPr>
                <a:defRPr/>
              </a:pPr>
              <a:t>12/24/2014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3A8BFD-47A8-4B61-A9AD-53A1984025C4}"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559CAFD-AF41-436F-8FFA-102632139A3C}" type="datetimeFigureOut">
              <a:rPr lang="en-US"/>
              <a:pPr>
                <a:defRPr/>
              </a:pPr>
              <a:t>12/24/2014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51CF1713-0D72-456C-84F4-4890A191A5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14" name="TextBox 13"/>
          <p:cNvSpPr txBox="1"/>
          <p:nvPr/>
        </p:nvSpPr>
        <p:spPr>
          <a:xfrm>
            <a:off x="914400" y="1163892"/>
            <a:ext cx="7315201" cy="1754326"/>
          </a:xfrm>
          <a:prstGeom prst="rect">
            <a:avLst/>
          </a:prstGeom>
          <a:noFill/>
        </p:spPr>
        <p:txBody>
          <a:bodyPr wrap="square" rtlCol="0">
            <a:spAutoFit/>
          </a:bodyP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rajan Pro" pitchFamily="18" charset="0"/>
              </a:rPr>
              <a:t>The Forgotten Christmas</a:t>
            </a:r>
            <a:endParaRPr lang="en-US" sz="54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rajan Pro"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1" y="930166"/>
            <a:ext cx="9143999" cy="1369606"/>
          </a:xfrm>
          <a:prstGeom prst="rect">
            <a:avLst/>
          </a:prstGeom>
          <a:solidFill>
            <a:srgbClr val="C0C0C0">
              <a:alpha val="5882"/>
            </a:srgbClr>
          </a:solidFill>
          <a:ln>
            <a:noFill/>
          </a:ln>
        </p:spPr>
        <p:txBody>
          <a:bodyPr wrap="square" rtlCol="0">
            <a:spAutoFit/>
          </a:bodyPr>
          <a:lstStyle/>
          <a:p>
            <a:r>
              <a:rPr lang="en-US" sz="3600" dirty="0" smtClean="0">
                <a:solidFill>
                  <a:schemeClr val="bg1"/>
                </a:solidFill>
                <a:latin typeface="Candara" pitchFamily="34" charset="0"/>
              </a:rPr>
              <a:t>Christmas is </a:t>
            </a:r>
            <a:r>
              <a:rPr lang="en-US" sz="3600" u="sng" dirty="0" smtClean="0">
                <a:solidFill>
                  <a:schemeClr val="bg1"/>
                </a:solidFill>
                <a:latin typeface="Candara" pitchFamily="34" charset="0"/>
              </a:rPr>
              <a:t>CONFRONTATIONAL</a:t>
            </a:r>
            <a:endParaRPr lang="en-US" sz="3600" dirty="0" smtClean="0">
              <a:solidFill>
                <a:schemeClr val="bg1"/>
              </a:solidFill>
              <a:latin typeface="Candara" pitchFamily="34" charset="0"/>
            </a:endParaRPr>
          </a:p>
          <a:p>
            <a:pPr>
              <a:spcBef>
                <a:spcPts val="1800"/>
              </a:spcBef>
            </a:pPr>
            <a:r>
              <a:rPr lang="en-US" sz="3200" i="1" dirty="0" smtClean="0">
                <a:solidFill>
                  <a:schemeClr val="bg1"/>
                </a:solidFill>
                <a:latin typeface="Candara" pitchFamily="34" charset="0"/>
              </a:rPr>
              <a:t>The Lord is with you: </a:t>
            </a:r>
            <a:r>
              <a:rPr lang="en-US" sz="3200" i="1" u="sng" dirty="0" smtClean="0">
                <a:solidFill>
                  <a:schemeClr val="bg1"/>
                </a:solidFill>
                <a:latin typeface="Candara" pitchFamily="34" charset="0"/>
              </a:rPr>
              <a:t>REJOICE</a:t>
            </a:r>
            <a:r>
              <a:rPr lang="en-US" sz="3200" i="1" dirty="0" smtClean="0">
                <a:solidFill>
                  <a:schemeClr val="bg1"/>
                </a:solidFill>
                <a:latin typeface="Candara" pitchFamily="34" charset="0"/>
              </a:rPr>
              <a:t> or be </a:t>
            </a:r>
            <a:r>
              <a:rPr lang="en-US" sz="3200" i="1" u="sng" dirty="0" smtClean="0">
                <a:solidFill>
                  <a:schemeClr val="bg1"/>
                </a:solidFill>
                <a:latin typeface="Candara" pitchFamily="34" charset="0"/>
              </a:rPr>
              <a:t>TROUBLED</a:t>
            </a:r>
            <a:endParaRPr lang="en-US" sz="3200" dirty="0" smtClean="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1" y="930166"/>
            <a:ext cx="9143999" cy="1369606"/>
          </a:xfrm>
          <a:prstGeom prst="rect">
            <a:avLst/>
          </a:prstGeom>
          <a:solidFill>
            <a:srgbClr val="C0C0C0">
              <a:alpha val="5882"/>
            </a:srgbClr>
          </a:solidFill>
          <a:ln>
            <a:noFill/>
          </a:ln>
        </p:spPr>
        <p:txBody>
          <a:bodyPr wrap="square" rtlCol="0">
            <a:spAutoFit/>
          </a:bodyPr>
          <a:lstStyle/>
          <a:p>
            <a:r>
              <a:rPr lang="en-US" sz="3600" dirty="0" smtClean="0">
                <a:solidFill>
                  <a:schemeClr val="bg1"/>
                </a:solidFill>
                <a:latin typeface="Candara" pitchFamily="34" charset="0"/>
              </a:rPr>
              <a:t>Mary responds </a:t>
            </a:r>
            <a:r>
              <a:rPr lang="en-US" sz="3600" u="sng" dirty="0" smtClean="0">
                <a:solidFill>
                  <a:schemeClr val="bg1"/>
                </a:solidFill>
                <a:latin typeface="Candara" pitchFamily="34" charset="0"/>
              </a:rPr>
              <a:t>CONFIDENTLY</a:t>
            </a:r>
            <a:endParaRPr lang="en-US" sz="3600" dirty="0" smtClean="0">
              <a:solidFill>
                <a:schemeClr val="bg1"/>
              </a:solidFill>
              <a:latin typeface="Candara" pitchFamily="34" charset="0"/>
            </a:endParaRPr>
          </a:p>
          <a:p>
            <a:pPr>
              <a:spcBef>
                <a:spcPts val="1800"/>
              </a:spcBef>
            </a:pPr>
            <a:r>
              <a:rPr lang="en-US" sz="3200" dirty="0" smtClean="0">
                <a:solidFill>
                  <a:schemeClr val="bg1"/>
                </a:solidFill>
                <a:latin typeface="Candara" pitchFamily="34" charset="0"/>
              </a:rPr>
              <a:t>     She knows </a:t>
            </a:r>
            <a:r>
              <a:rPr lang="en-US" sz="3200" u="sng" dirty="0" smtClean="0">
                <a:solidFill>
                  <a:schemeClr val="bg1"/>
                </a:solidFill>
                <a:latin typeface="Candara" pitchFamily="34" charset="0"/>
              </a:rPr>
              <a:t>Herself</a:t>
            </a:r>
            <a:r>
              <a:rPr lang="en-US" sz="3200" dirty="0" smtClean="0">
                <a:solidFill>
                  <a:schemeClr val="bg1"/>
                </a:solidFill>
                <a:latin typeface="Candara" pitchFamily="34" charset="0"/>
              </a:rPr>
              <a:t>: </a:t>
            </a:r>
            <a:r>
              <a:rPr lang="en-US" sz="2800" i="1" dirty="0" smtClean="0">
                <a:solidFill>
                  <a:schemeClr val="bg1"/>
                </a:solidFill>
                <a:latin typeface="Candara" pitchFamily="34" charset="0"/>
              </a:rPr>
              <a:t>“I am the maidservant of the Lord”</a:t>
            </a:r>
            <a:endParaRPr lang="en-US" sz="3200" dirty="0" smtClean="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1" y="930166"/>
            <a:ext cx="9143999" cy="1815882"/>
          </a:xfrm>
          <a:prstGeom prst="rect">
            <a:avLst/>
          </a:prstGeom>
          <a:solidFill>
            <a:srgbClr val="C0C0C0">
              <a:alpha val="5882"/>
            </a:srgbClr>
          </a:solidFill>
          <a:ln>
            <a:noFill/>
          </a:ln>
        </p:spPr>
        <p:txBody>
          <a:bodyPr wrap="square" rtlCol="0">
            <a:spAutoFit/>
          </a:bodyPr>
          <a:lstStyle/>
          <a:p>
            <a:pPr marL="457200">
              <a:spcBef>
                <a:spcPts val="1800"/>
              </a:spcBef>
            </a:pPr>
            <a:r>
              <a:rPr lang="en-US" sz="2800" dirty="0" smtClean="0">
                <a:solidFill>
                  <a:schemeClr val="bg1"/>
                </a:solidFill>
                <a:latin typeface="Candara" pitchFamily="34" charset="0"/>
              </a:rPr>
              <a:t>When I consider your heavens, the work of your fingers, the moon and the stars, which you have set in place, what is mankind that you are mindful of them, human beings that you care for them?  Psalm 8:3-4</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1" y="930166"/>
            <a:ext cx="9143999" cy="2616101"/>
          </a:xfrm>
          <a:prstGeom prst="rect">
            <a:avLst/>
          </a:prstGeom>
          <a:solidFill>
            <a:srgbClr val="C0C0C0">
              <a:alpha val="5882"/>
            </a:srgbClr>
          </a:solidFill>
          <a:ln>
            <a:noFill/>
          </a:ln>
        </p:spPr>
        <p:txBody>
          <a:bodyPr wrap="square" rtlCol="0">
            <a:spAutoFit/>
          </a:bodyPr>
          <a:lstStyle/>
          <a:p>
            <a:r>
              <a:rPr lang="en-US" sz="3200" dirty="0" smtClean="0">
                <a:solidFill>
                  <a:schemeClr val="bg1"/>
                </a:solidFill>
                <a:latin typeface="Candara" pitchFamily="34" charset="0"/>
              </a:rPr>
              <a:t>She trusts </a:t>
            </a:r>
            <a:r>
              <a:rPr lang="en-US" sz="3200" u="sng" dirty="0" smtClean="0">
                <a:solidFill>
                  <a:schemeClr val="bg1"/>
                </a:solidFill>
                <a:latin typeface="Candara" pitchFamily="34" charset="0"/>
              </a:rPr>
              <a:t>GOD</a:t>
            </a:r>
            <a:r>
              <a:rPr lang="en-US" sz="3200" dirty="0" smtClean="0">
                <a:solidFill>
                  <a:schemeClr val="bg1"/>
                </a:solidFill>
                <a:latin typeface="Candara" pitchFamily="34" charset="0"/>
              </a:rPr>
              <a:t>: </a:t>
            </a:r>
            <a:r>
              <a:rPr lang="en-US" sz="2800" i="1" dirty="0" smtClean="0">
                <a:solidFill>
                  <a:schemeClr val="bg1"/>
                </a:solidFill>
                <a:latin typeface="Candara" pitchFamily="34" charset="0"/>
              </a:rPr>
              <a:t>“According to your word”</a:t>
            </a:r>
            <a:endParaRPr lang="en-US" sz="3200" dirty="0" smtClean="0">
              <a:solidFill>
                <a:schemeClr val="bg1"/>
              </a:solidFill>
              <a:latin typeface="Candara" pitchFamily="34" charset="0"/>
            </a:endParaRPr>
          </a:p>
          <a:p>
            <a:pPr marL="457200">
              <a:spcBef>
                <a:spcPts val="1200"/>
              </a:spcBef>
            </a:pPr>
            <a:r>
              <a:rPr lang="en-US" sz="2800" dirty="0" smtClean="0">
                <a:solidFill>
                  <a:schemeClr val="bg1"/>
                </a:solidFill>
                <a:latin typeface="Candara" pitchFamily="34" charset="0"/>
              </a:rPr>
              <a:t>The word of the </a:t>
            </a:r>
            <a:r>
              <a:rPr lang="en-US" sz="2800" cap="small" dirty="0" smtClean="0">
                <a:solidFill>
                  <a:schemeClr val="bg1"/>
                </a:solidFill>
                <a:latin typeface="Candara" pitchFamily="34" charset="0"/>
              </a:rPr>
              <a:t>Lord </a:t>
            </a:r>
            <a:r>
              <a:rPr lang="en-US" sz="2800" dirty="0" smtClean="0">
                <a:solidFill>
                  <a:schemeClr val="bg1"/>
                </a:solidFill>
                <a:latin typeface="Candara" pitchFamily="34" charset="0"/>
              </a:rPr>
              <a:t>is right and true; he is faithful in all he does. Ps 33:4</a:t>
            </a:r>
          </a:p>
          <a:p>
            <a:pPr marL="457200">
              <a:spcBef>
                <a:spcPts val="1200"/>
              </a:spcBef>
            </a:pPr>
            <a:r>
              <a:rPr lang="en-US" sz="2800" dirty="0" smtClean="0">
                <a:solidFill>
                  <a:schemeClr val="bg1"/>
                </a:solidFill>
                <a:latin typeface="Candara" pitchFamily="34" charset="0"/>
              </a:rPr>
              <a:t>Trust in the LORD with all your heart and lean not on your own understanding Pr 3:5</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1" y="930166"/>
            <a:ext cx="9143999" cy="1077218"/>
          </a:xfrm>
          <a:prstGeom prst="rect">
            <a:avLst/>
          </a:prstGeom>
          <a:solidFill>
            <a:srgbClr val="C0C0C0">
              <a:alpha val="5882"/>
            </a:srgbClr>
          </a:solidFill>
          <a:ln>
            <a:noFill/>
          </a:ln>
        </p:spPr>
        <p:txBody>
          <a:bodyPr wrap="square" rtlCol="0">
            <a:spAutoFit/>
          </a:bodyPr>
          <a:lstStyle/>
          <a:p>
            <a:r>
              <a:rPr lang="en-US" sz="3200" dirty="0" smtClean="0">
                <a:solidFill>
                  <a:schemeClr val="bg1"/>
                </a:solidFill>
                <a:latin typeface="Candara" pitchFamily="34" charset="0"/>
              </a:rPr>
              <a:t>She </a:t>
            </a:r>
            <a:r>
              <a:rPr lang="en-US" sz="3200" u="sng" dirty="0" smtClean="0">
                <a:solidFill>
                  <a:schemeClr val="bg1"/>
                </a:solidFill>
                <a:latin typeface="Candara" pitchFamily="34" charset="0"/>
              </a:rPr>
              <a:t>LIVES</a:t>
            </a:r>
            <a:r>
              <a:rPr lang="en-US" sz="3200" dirty="0" smtClean="0">
                <a:solidFill>
                  <a:schemeClr val="bg1"/>
                </a:solidFill>
                <a:latin typeface="Candara" pitchFamily="34" charset="0"/>
              </a:rPr>
              <a:t> it: </a:t>
            </a:r>
            <a:r>
              <a:rPr lang="en-US" sz="2800" i="1" dirty="0" smtClean="0">
                <a:solidFill>
                  <a:schemeClr val="bg1"/>
                </a:solidFill>
                <a:latin typeface="Candara" pitchFamily="34" charset="0"/>
              </a:rPr>
              <a:t>“Let it be to me”</a:t>
            </a:r>
            <a:endParaRPr lang="en-US" sz="3200" dirty="0" smtClean="0">
              <a:solidFill>
                <a:schemeClr val="bg1"/>
              </a:solidFill>
              <a:latin typeface="Candara" pitchFamily="34" charset="0"/>
            </a:endParaRPr>
          </a:p>
          <a:p>
            <a:endParaRPr lang="en-US" sz="3200" dirty="0" smtClean="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1" y="930166"/>
            <a:ext cx="9143999" cy="1431161"/>
          </a:xfrm>
          <a:prstGeom prst="rect">
            <a:avLst/>
          </a:prstGeom>
          <a:solidFill>
            <a:srgbClr val="C0C0C0">
              <a:alpha val="5882"/>
            </a:srgbClr>
          </a:solidFill>
          <a:ln>
            <a:noFill/>
          </a:ln>
        </p:spPr>
        <p:txBody>
          <a:bodyPr wrap="square" rtlCol="0">
            <a:spAutoFit/>
          </a:bodyPr>
          <a:lstStyle/>
          <a:p>
            <a:pPr algn="ctr"/>
            <a:r>
              <a:rPr lang="en-US" sz="3600" dirty="0" smtClean="0">
                <a:solidFill>
                  <a:schemeClr val="bg1"/>
                </a:solidFill>
                <a:latin typeface="Candara" pitchFamily="34" charset="0"/>
              </a:rPr>
              <a:t>Mary’s Life Giving </a:t>
            </a:r>
            <a:r>
              <a:rPr lang="en-US" sz="3600" u="sng" dirty="0" smtClean="0">
                <a:solidFill>
                  <a:schemeClr val="bg1"/>
                </a:solidFill>
                <a:latin typeface="Candara" pitchFamily="34" charset="0"/>
              </a:rPr>
              <a:t>PRAYER</a:t>
            </a:r>
          </a:p>
          <a:p>
            <a:pPr algn="ctr">
              <a:spcBef>
                <a:spcPts val="1800"/>
              </a:spcBef>
            </a:pPr>
            <a:r>
              <a:rPr lang="en-US" sz="3600" i="1" dirty="0" smtClean="0">
                <a:solidFill>
                  <a:schemeClr val="bg1"/>
                </a:solidFill>
                <a:latin typeface="Candara" pitchFamily="34" charset="0"/>
              </a:rPr>
              <a:t>“Let be to me according to your Word.”</a:t>
            </a:r>
            <a:endParaRPr lang="en-US" sz="3600" dirty="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1" y="930166"/>
            <a:ext cx="9143999" cy="1431161"/>
          </a:xfrm>
          <a:prstGeom prst="rect">
            <a:avLst/>
          </a:prstGeom>
          <a:solidFill>
            <a:srgbClr val="C0C0C0">
              <a:alpha val="5882"/>
            </a:srgbClr>
          </a:solidFill>
          <a:ln>
            <a:noFill/>
          </a:ln>
        </p:spPr>
        <p:txBody>
          <a:bodyPr wrap="square" rtlCol="0">
            <a:spAutoFit/>
          </a:bodyPr>
          <a:lstStyle/>
          <a:p>
            <a:pPr algn="ctr"/>
            <a:r>
              <a:rPr lang="en-US" sz="3600" dirty="0" smtClean="0">
                <a:solidFill>
                  <a:schemeClr val="bg1"/>
                </a:solidFill>
                <a:latin typeface="Candara" pitchFamily="34" charset="0"/>
              </a:rPr>
              <a:t>Mary’s Life Giving </a:t>
            </a:r>
            <a:r>
              <a:rPr lang="en-US" sz="3600" u="sng" dirty="0" smtClean="0">
                <a:solidFill>
                  <a:schemeClr val="bg1"/>
                </a:solidFill>
                <a:latin typeface="Candara" pitchFamily="34" charset="0"/>
              </a:rPr>
              <a:t>PRAYER</a:t>
            </a:r>
          </a:p>
          <a:p>
            <a:pPr algn="ctr">
              <a:spcBef>
                <a:spcPts val="1800"/>
              </a:spcBef>
            </a:pPr>
            <a:r>
              <a:rPr lang="en-US" sz="3600" i="1" dirty="0" smtClean="0">
                <a:solidFill>
                  <a:schemeClr val="bg1"/>
                </a:solidFill>
                <a:latin typeface="Candara" pitchFamily="34" charset="0"/>
              </a:rPr>
              <a:t>“Let be to me according to your Word.”</a:t>
            </a:r>
            <a:endParaRPr lang="en-US" sz="3600" dirty="0">
              <a:solidFill>
                <a:schemeClr val="bg1"/>
              </a:solidFill>
              <a:latin typeface="Candara" pitchFamily="34" charset="0"/>
            </a:endParaRPr>
          </a:p>
        </p:txBody>
      </p:sp>
      <p:sp>
        <p:nvSpPr>
          <p:cNvPr id="4" name="TextBox 3"/>
          <p:cNvSpPr txBox="1"/>
          <p:nvPr/>
        </p:nvSpPr>
        <p:spPr>
          <a:xfrm>
            <a:off x="2490952" y="3279228"/>
            <a:ext cx="6653048" cy="3046988"/>
          </a:xfrm>
          <a:prstGeom prst="rect">
            <a:avLst/>
          </a:prstGeom>
          <a:noFill/>
        </p:spPr>
        <p:txBody>
          <a:bodyPr wrap="square" rtlCol="0">
            <a:spAutoFit/>
          </a:bodyPr>
          <a:lstStyle/>
          <a:p>
            <a:r>
              <a:rPr lang="en-US" sz="2400" dirty="0" smtClean="0">
                <a:solidFill>
                  <a:schemeClr val="bg1"/>
                </a:solidFill>
                <a:latin typeface="Candara" pitchFamily="34" charset="0"/>
              </a:rPr>
              <a:t>“your kingdom come, your will be done, on earth as it is in heaven” Matt 6:10</a:t>
            </a:r>
          </a:p>
          <a:p>
            <a:endParaRPr lang="en-US" sz="2400" dirty="0" smtClean="0">
              <a:solidFill>
                <a:schemeClr val="bg1"/>
              </a:solidFill>
              <a:latin typeface="Candara" pitchFamily="34" charset="0"/>
            </a:endParaRPr>
          </a:p>
          <a:p>
            <a:r>
              <a:rPr lang="en-US" sz="2400" dirty="0" smtClean="0">
                <a:solidFill>
                  <a:schemeClr val="bg1"/>
                </a:solidFill>
                <a:latin typeface="Candara" pitchFamily="34" charset="0"/>
              </a:rPr>
              <a:t>“Father, if you are willing, take this cup from me; yet </a:t>
            </a:r>
            <a:r>
              <a:rPr lang="en-US" sz="2400" b="1" dirty="0" smtClean="0">
                <a:solidFill>
                  <a:schemeClr val="bg1"/>
                </a:solidFill>
                <a:latin typeface="Candara" pitchFamily="34" charset="0"/>
              </a:rPr>
              <a:t>not</a:t>
            </a:r>
            <a:r>
              <a:rPr lang="en-US" sz="2400" dirty="0" smtClean="0">
                <a:solidFill>
                  <a:schemeClr val="bg1"/>
                </a:solidFill>
                <a:latin typeface="Candara" pitchFamily="34" charset="0"/>
              </a:rPr>
              <a:t> </a:t>
            </a:r>
            <a:r>
              <a:rPr lang="en-US" sz="2400" b="1" dirty="0" smtClean="0">
                <a:solidFill>
                  <a:schemeClr val="bg1"/>
                </a:solidFill>
                <a:latin typeface="Candara" pitchFamily="34" charset="0"/>
              </a:rPr>
              <a:t>my</a:t>
            </a:r>
            <a:r>
              <a:rPr lang="en-US" sz="2400" dirty="0" smtClean="0">
                <a:solidFill>
                  <a:schemeClr val="bg1"/>
                </a:solidFill>
                <a:latin typeface="Candara" pitchFamily="34" charset="0"/>
              </a:rPr>
              <a:t> </a:t>
            </a:r>
            <a:r>
              <a:rPr lang="en-US" sz="2400" b="1" dirty="0" smtClean="0">
                <a:solidFill>
                  <a:schemeClr val="bg1"/>
                </a:solidFill>
                <a:latin typeface="Candara" pitchFamily="34" charset="0"/>
              </a:rPr>
              <a:t>will</a:t>
            </a:r>
            <a:r>
              <a:rPr lang="en-US" sz="2400" dirty="0" smtClean="0">
                <a:solidFill>
                  <a:schemeClr val="bg1"/>
                </a:solidFill>
                <a:latin typeface="Candara" pitchFamily="34" charset="0"/>
              </a:rPr>
              <a:t>, but yours be done.” Luke 22:42</a:t>
            </a:r>
          </a:p>
          <a:p>
            <a:endParaRPr lang="en-US" sz="2400" dirty="0" smtClean="0">
              <a:solidFill>
                <a:schemeClr val="bg1"/>
              </a:solidFill>
              <a:latin typeface="Candara" pitchFamily="34" charset="0"/>
            </a:endParaRPr>
          </a:p>
          <a:p>
            <a:r>
              <a:rPr lang="en-US" sz="2400" dirty="0" smtClean="0">
                <a:solidFill>
                  <a:schemeClr val="bg1"/>
                </a:solidFill>
                <a:latin typeface="Candara" pitchFamily="34" charset="0"/>
              </a:rPr>
              <a:t>Jesus called out with a loud voice, “Father, into your hands I commit my spirit.”  Luke 23:46</a:t>
            </a:r>
            <a:endParaRPr lang="en-US" sz="2400" dirty="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0" y="994856"/>
            <a:ext cx="9143999" cy="1668470"/>
          </a:xfrm>
          <a:prstGeom prst="rect">
            <a:avLst/>
          </a:prstGeom>
          <a:solidFill>
            <a:srgbClr val="C0C0C0">
              <a:alpha val="5882"/>
            </a:srgbClr>
          </a:solidFill>
          <a:ln>
            <a:noFill/>
          </a:ln>
        </p:spPr>
        <p:txBody>
          <a:bodyPr wrap="square" rtlCol="0">
            <a:spAutoFit/>
          </a:bodyPr>
          <a:lstStyle/>
          <a:p>
            <a:pPr algn="ctr">
              <a:lnSpc>
                <a:spcPct val="150000"/>
              </a:lnSpc>
            </a:pPr>
            <a:r>
              <a:rPr lang="en-US" sz="3600" dirty="0" smtClean="0">
                <a:solidFill>
                  <a:schemeClr val="bg1"/>
                </a:solidFill>
                <a:latin typeface="Candara" pitchFamily="34" charset="0"/>
              </a:rPr>
              <a:t>What God does in you as you wait is just as important as what you are waiting for.</a:t>
            </a:r>
            <a:endParaRPr lang="en-US" sz="3600" dirty="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1142" y="0"/>
            <a:ext cx="9142858" cy="6857143"/>
          </a:xfrm>
          <a:prstGeom prst="rect">
            <a:avLst/>
          </a:prstGeom>
        </p:spPr>
      </p:pic>
      <p:sp>
        <p:nvSpPr>
          <p:cNvPr id="5" name="TextBox 4"/>
          <p:cNvSpPr txBox="1"/>
          <p:nvPr/>
        </p:nvSpPr>
        <p:spPr>
          <a:xfrm>
            <a:off x="0" y="558288"/>
            <a:ext cx="9144000" cy="2308324"/>
          </a:xfrm>
          <a:prstGeom prst="rect">
            <a:avLst/>
          </a:prstGeom>
          <a:noFill/>
          <a:ln>
            <a:noFill/>
          </a:ln>
        </p:spPr>
        <p:txBody>
          <a:bodyPr wrap="square" rtlCol="0">
            <a:spAutoFit/>
          </a:bodyPr>
          <a:lstStyle/>
          <a:p>
            <a:pPr algn="ctr"/>
            <a:r>
              <a:rPr lang="en-US" sz="3600" dirty="0" smtClean="0">
                <a:solidFill>
                  <a:schemeClr val="bg1"/>
                </a:solidFill>
                <a:latin typeface="Candara" pitchFamily="34" charset="0"/>
              </a:rPr>
              <a:t>This is God’s Word for my life in this Place and at this Time. Today I am a new creation in Christ, I am God’s very own, and I </a:t>
            </a:r>
            <a:r>
              <a:rPr lang="en-US" sz="3600" u="sng" dirty="0" smtClean="0">
                <a:solidFill>
                  <a:schemeClr val="bg1"/>
                </a:solidFill>
                <a:latin typeface="Candara" pitchFamily="34" charset="0"/>
              </a:rPr>
              <a:t>KNOW</a:t>
            </a:r>
            <a:r>
              <a:rPr lang="en-US" sz="3600" dirty="0" smtClean="0">
                <a:solidFill>
                  <a:schemeClr val="bg1"/>
                </a:solidFill>
                <a:latin typeface="Candara" pitchFamily="34" charset="0"/>
              </a:rPr>
              <a:t> He has a purpose for my life.</a:t>
            </a:r>
            <a:endParaRPr lang="en-US" sz="3600" dirty="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0" y="0"/>
            <a:ext cx="9143999" cy="3539430"/>
          </a:xfrm>
          <a:prstGeom prst="rect">
            <a:avLst/>
          </a:prstGeom>
          <a:solidFill>
            <a:srgbClr val="C0C0C0">
              <a:alpha val="5882"/>
            </a:srgbClr>
          </a:solidFill>
          <a:ln>
            <a:noFill/>
          </a:ln>
        </p:spPr>
        <p:txBody>
          <a:bodyPr wrap="square" rtlCol="0">
            <a:spAutoFit/>
          </a:bodyPr>
          <a:lstStyle/>
          <a:p>
            <a:r>
              <a:rPr lang="en-US" sz="3200" dirty="0" smtClean="0">
                <a:solidFill>
                  <a:schemeClr val="bg1"/>
                </a:solidFill>
                <a:latin typeface="Candara" pitchFamily="34" charset="0"/>
              </a:rPr>
              <a:t>Now in the sixth month the angel Gabriel was sent by God to a city of Galilee named Nazareth, </a:t>
            </a:r>
            <a:r>
              <a:rPr lang="en-US" sz="3200" b="1" baseline="30000" dirty="0" smtClean="0">
                <a:solidFill>
                  <a:schemeClr val="bg1"/>
                </a:solidFill>
                <a:latin typeface="Candara" pitchFamily="34" charset="0"/>
              </a:rPr>
              <a:t> </a:t>
            </a:r>
            <a:r>
              <a:rPr lang="en-US" sz="3200" dirty="0" smtClean="0">
                <a:solidFill>
                  <a:schemeClr val="bg1"/>
                </a:solidFill>
                <a:latin typeface="Candara" pitchFamily="34" charset="0"/>
              </a:rPr>
              <a:t>to a virgin betrothed to a man whose name was Joseph, of the house of David. The virgin’s name </a:t>
            </a:r>
            <a:r>
              <a:rPr lang="en-US" sz="3200" i="1" dirty="0" smtClean="0">
                <a:solidFill>
                  <a:schemeClr val="bg1"/>
                </a:solidFill>
                <a:latin typeface="Candara" pitchFamily="34" charset="0"/>
              </a:rPr>
              <a:t>was </a:t>
            </a:r>
            <a:r>
              <a:rPr lang="en-US" sz="3200" dirty="0" smtClean="0">
                <a:solidFill>
                  <a:schemeClr val="bg1"/>
                </a:solidFill>
                <a:latin typeface="Candara" pitchFamily="34" charset="0"/>
              </a:rPr>
              <a:t>Mary. And having come in, the angel said to her, “Rejoice, highly favored </a:t>
            </a:r>
            <a:r>
              <a:rPr lang="en-US" sz="3200" i="1" dirty="0" smtClean="0">
                <a:solidFill>
                  <a:schemeClr val="bg1"/>
                </a:solidFill>
                <a:latin typeface="Candara" pitchFamily="34" charset="0"/>
              </a:rPr>
              <a:t>one,</a:t>
            </a:r>
            <a:r>
              <a:rPr lang="en-US" sz="3200" dirty="0" smtClean="0">
                <a:solidFill>
                  <a:schemeClr val="bg1"/>
                </a:solidFill>
                <a:latin typeface="Candara" pitchFamily="34" charset="0"/>
              </a:rPr>
              <a:t> the Lord </a:t>
            </a:r>
            <a:r>
              <a:rPr lang="en-US" sz="3200" i="1" dirty="0" smtClean="0">
                <a:solidFill>
                  <a:schemeClr val="bg1"/>
                </a:solidFill>
                <a:latin typeface="Candara" pitchFamily="34" charset="0"/>
              </a:rPr>
              <a:t>is</a:t>
            </a:r>
            <a:r>
              <a:rPr lang="en-US" sz="3200" dirty="0" smtClean="0">
                <a:solidFill>
                  <a:schemeClr val="bg1"/>
                </a:solidFill>
                <a:latin typeface="Candara" pitchFamily="34" charset="0"/>
              </a:rPr>
              <a:t> with you; blessed </a:t>
            </a:r>
            <a:r>
              <a:rPr lang="en-US" sz="3200" i="1" dirty="0" smtClean="0">
                <a:solidFill>
                  <a:schemeClr val="bg1"/>
                </a:solidFill>
                <a:latin typeface="Candara" pitchFamily="34" charset="0"/>
              </a:rPr>
              <a:t>are</a:t>
            </a:r>
            <a:r>
              <a:rPr lang="en-US" sz="3200" dirty="0" smtClean="0">
                <a:solidFill>
                  <a:schemeClr val="bg1"/>
                </a:solidFill>
                <a:latin typeface="Candara" pitchFamily="34" charset="0"/>
              </a:rPr>
              <a:t> you among women!”</a:t>
            </a:r>
            <a:endParaRPr lang="en-US" sz="3200" baseline="30000" dirty="0" smtClean="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0" y="0"/>
            <a:ext cx="9143999" cy="3046988"/>
          </a:xfrm>
          <a:prstGeom prst="rect">
            <a:avLst/>
          </a:prstGeom>
          <a:solidFill>
            <a:srgbClr val="C0C0C0">
              <a:alpha val="5882"/>
            </a:srgbClr>
          </a:solidFill>
          <a:ln>
            <a:noFill/>
          </a:ln>
        </p:spPr>
        <p:txBody>
          <a:bodyPr wrap="square" rtlCol="0">
            <a:spAutoFit/>
          </a:bodyPr>
          <a:lstStyle/>
          <a:p>
            <a:r>
              <a:rPr lang="en-US" sz="3200" dirty="0" smtClean="0">
                <a:solidFill>
                  <a:schemeClr val="bg1"/>
                </a:solidFill>
                <a:latin typeface="Candara" pitchFamily="34" charset="0"/>
              </a:rPr>
              <a:t>But when she saw </a:t>
            </a:r>
            <a:r>
              <a:rPr lang="en-US" sz="3200" i="1" dirty="0" smtClean="0">
                <a:solidFill>
                  <a:schemeClr val="bg1"/>
                </a:solidFill>
                <a:latin typeface="Candara" pitchFamily="34" charset="0"/>
              </a:rPr>
              <a:t>him,</a:t>
            </a:r>
            <a:r>
              <a:rPr lang="en-US" sz="3200" dirty="0" smtClean="0">
                <a:solidFill>
                  <a:schemeClr val="bg1"/>
                </a:solidFill>
                <a:latin typeface="Candara" pitchFamily="34" charset="0"/>
              </a:rPr>
              <a:t> she was troubled at his saying, and considered what manner of greeting this was. Then the angel said to her, “Do not be afraid, Mary, for you have found favor with God. And behold, you will conceive in your womb and bring forth a Son, and shall call His name </a:t>
            </a:r>
            <a:r>
              <a:rPr lang="en-US" sz="3200" cap="small" dirty="0" smtClean="0">
                <a:solidFill>
                  <a:schemeClr val="bg1"/>
                </a:solidFill>
                <a:latin typeface="Candara" pitchFamily="34" charset="0"/>
              </a:rPr>
              <a:t>Jesus</a:t>
            </a:r>
            <a:r>
              <a:rPr lang="en-US" sz="3200" dirty="0" smtClean="0">
                <a:solidFill>
                  <a:schemeClr val="bg1"/>
                </a:solidFill>
                <a:latin typeface="Candara" pitchFamily="34" charset="0"/>
              </a:rPr>
              <a:t>. </a:t>
            </a:r>
            <a:endParaRPr lang="en-US" sz="3200" b="1" baseline="30000" dirty="0" smtClean="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0" y="0"/>
            <a:ext cx="9143999" cy="3539430"/>
          </a:xfrm>
          <a:prstGeom prst="rect">
            <a:avLst/>
          </a:prstGeom>
          <a:solidFill>
            <a:srgbClr val="C0C0C0">
              <a:alpha val="5882"/>
            </a:srgbClr>
          </a:solidFill>
          <a:ln>
            <a:noFill/>
          </a:ln>
        </p:spPr>
        <p:txBody>
          <a:bodyPr wrap="square" rtlCol="0">
            <a:spAutoFit/>
          </a:bodyPr>
          <a:lstStyle/>
          <a:p>
            <a:r>
              <a:rPr lang="en-US" sz="3200" dirty="0" smtClean="0">
                <a:solidFill>
                  <a:schemeClr val="bg1"/>
                </a:solidFill>
                <a:latin typeface="Candara" pitchFamily="34" charset="0"/>
              </a:rPr>
              <a:t>He will be great, and will be called the Son of the Highest; and the Lord God will give Him the throne of His father David. And He will reign over the house of Jacob forever, and of His kingdom there will be no end.”</a:t>
            </a:r>
          </a:p>
          <a:p>
            <a:r>
              <a:rPr lang="en-US" sz="3200" dirty="0" smtClean="0">
                <a:solidFill>
                  <a:schemeClr val="bg1"/>
                </a:solidFill>
                <a:latin typeface="Candara" pitchFamily="34" charset="0"/>
              </a:rPr>
              <a:t>Then Mary said to the angel, “How can this be, since I do not know a man?”</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0" y="0"/>
            <a:ext cx="9143999" cy="4031873"/>
          </a:xfrm>
          <a:prstGeom prst="rect">
            <a:avLst/>
          </a:prstGeom>
          <a:solidFill>
            <a:srgbClr val="C0C0C0">
              <a:alpha val="5882"/>
            </a:srgbClr>
          </a:solidFill>
          <a:ln>
            <a:noFill/>
          </a:ln>
        </p:spPr>
        <p:txBody>
          <a:bodyPr wrap="square" rtlCol="0">
            <a:spAutoFit/>
          </a:bodyPr>
          <a:lstStyle/>
          <a:p>
            <a:r>
              <a:rPr lang="en-US" sz="3200" dirty="0" smtClean="0">
                <a:solidFill>
                  <a:schemeClr val="bg1"/>
                </a:solidFill>
                <a:latin typeface="Candara" pitchFamily="34" charset="0"/>
              </a:rPr>
              <a:t>And the angel answered and said to her, “</a:t>
            </a:r>
            <a:r>
              <a:rPr lang="en-US" sz="3200" i="1" dirty="0" smtClean="0">
                <a:solidFill>
                  <a:schemeClr val="bg1"/>
                </a:solidFill>
                <a:latin typeface="Candara" pitchFamily="34" charset="0"/>
              </a:rPr>
              <a:t>The</a:t>
            </a:r>
            <a:r>
              <a:rPr lang="en-US" sz="3200" dirty="0" smtClean="0">
                <a:solidFill>
                  <a:schemeClr val="bg1"/>
                </a:solidFill>
                <a:latin typeface="Candara" pitchFamily="34" charset="0"/>
              </a:rPr>
              <a:t> Holy Spirit will come upon you, and the power of the Highest will overshadow you; therefore, also, that Holy One who is to be born will be called the Son of God. Now indeed, Elizabeth your relative has also conceived a son in her old age; and this is now the sixth month for her who was called barren. For with God nothing will be impossible.”</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0" y="0"/>
            <a:ext cx="9143999" cy="2554545"/>
          </a:xfrm>
          <a:prstGeom prst="rect">
            <a:avLst/>
          </a:prstGeom>
          <a:solidFill>
            <a:srgbClr val="C0C0C0">
              <a:alpha val="5882"/>
            </a:srgbClr>
          </a:solidFill>
          <a:ln>
            <a:noFill/>
          </a:ln>
        </p:spPr>
        <p:txBody>
          <a:bodyPr wrap="square" rtlCol="0">
            <a:spAutoFit/>
          </a:bodyPr>
          <a:lstStyle/>
          <a:p>
            <a:r>
              <a:rPr lang="en-US" sz="3200" dirty="0" smtClean="0">
                <a:solidFill>
                  <a:schemeClr val="bg1"/>
                </a:solidFill>
                <a:latin typeface="Candara" pitchFamily="34" charset="0"/>
              </a:rPr>
              <a:t>Then Mary said, “Behold the maidservant of the Lord! Let it be to me according to your word.” </a:t>
            </a:r>
          </a:p>
          <a:p>
            <a:endParaRPr lang="en-US" sz="3200" dirty="0" smtClean="0">
              <a:solidFill>
                <a:schemeClr val="bg1"/>
              </a:solidFill>
              <a:latin typeface="Candara" pitchFamily="34" charset="0"/>
            </a:endParaRPr>
          </a:p>
          <a:p>
            <a:r>
              <a:rPr lang="en-US" sz="3200" dirty="0" smtClean="0">
                <a:solidFill>
                  <a:schemeClr val="bg1"/>
                </a:solidFill>
                <a:latin typeface="Candara" pitchFamily="34" charset="0"/>
              </a:rPr>
              <a:t>And the angel departed from her.</a:t>
            </a:r>
          </a:p>
          <a:p>
            <a:pPr algn="r"/>
            <a:r>
              <a:rPr lang="en-US" sz="3200" dirty="0" smtClean="0">
                <a:solidFill>
                  <a:schemeClr val="bg1"/>
                </a:solidFill>
                <a:latin typeface="Candara" pitchFamily="34" charset="0"/>
              </a:rPr>
              <a:t>Luke 1:26-38</a:t>
            </a:r>
            <a:endParaRPr lang="en-US" sz="3200" dirty="0">
              <a:solidFill>
                <a:schemeClr val="bg1"/>
              </a:solidFill>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ar Christmas Tree.png"/>
          <p:cNvPicPr>
            <a:picLocks noChangeAspect="1"/>
          </p:cNvPicPr>
          <p:nvPr/>
        </p:nvPicPr>
        <p:blipFill>
          <a:blip r:embed="rId2" cstate="print"/>
          <a:stretch>
            <a:fillRect/>
          </a:stretch>
        </p:blipFill>
        <p:spPr>
          <a:xfrm>
            <a:off x="571" y="428"/>
            <a:ext cx="9142858" cy="6857143"/>
          </a:xfrm>
          <a:prstGeom prst="rect">
            <a:avLst/>
          </a:prstGeom>
        </p:spPr>
      </p:pic>
      <p:sp>
        <p:nvSpPr>
          <p:cNvPr id="5" name="TextBox 4"/>
          <p:cNvSpPr txBox="1"/>
          <p:nvPr/>
        </p:nvSpPr>
        <p:spPr>
          <a:xfrm>
            <a:off x="1" y="930166"/>
            <a:ext cx="9143999" cy="2000548"/>
          </a:xfrm>
          <a:prstGeom prst="rect">
            <a:avLst/>
          </a:prstGeom>
          <a:solidFill>
            <a:srgbClr val="C0C0C0">
              <a:alpha val="5882"/>
            </a:srgbClr>
          </a:solidFill>
          <a:ln>
            <a:noFill/>
          </a:ln>
        </p:spPr>
        <p:txBody>
          <a:bodyPr wrap="square" rtlCol="0">
            <a:spAutoFit/>
          </a:bodyPr>
          <a:lstStyle/>
          <a:p>
            <a:pPr algn="ctr"/>
            <a:r>
              <a:rPr lang="en-US" sz="3600" dirty="0" smtClean="0">
                <a:solidFill>
                  <a:schemeClr val="bg1"/>
                </a:solidFill>
                <a:latin typeface="Candara" pitchFamily="34" charset="0"/>
              </a:rPr>
              <a:t>Christmas is an unqualified YES to God</a:t>
            </a:r>
          </a:p>
          <a:p>
            <a:endParaRPr lang="en-US" sz="2400" dirty="0" smtClean="0">
              <a:solidFill>
                <a:schemeClr val="bg1"/>
              </a:solidFill>
              <a:latin typeface="Candara" pitchFamily="34" charset="0"/>
            </a:endParaRPr>
          </a:p>
          <a:p>
            <a:pPr algn="ctr"/>
            <a:r>
              <a:rPr lang="en-US" sz="3200" dirty="0" smtClean="0">
                <a:solidFill>
                  <a:schemeClr val="bg1"/>
                </a:solidFill>
                <a:latin typeface="Candara" pitchFamily="34" charset="0"/>
              </a:rPr>
              <a:t>Just because it’s not what you were expecting,</a:t>
            </a:r>
          </a:p>
          <a:p>
            <a:pPr algn="ctr"/>
            <a:r>
              <a:rPr lang="en-US" sz="3200" dirty="0" smtClean="0">
                <a:solidFill>
                  <a:schemeClr val="bg1"/>
                </a:solidFill>
                <a:latin typeface="Candara" pitchFamily="34" charset="0"/>
              </a:rPr>
              <a:t>doesn’t mean it’s not what you were waiting for.</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17F99"/>
        </a:solidFill>
        <a:ln>
          <a:noFill/>
        </a:ln>
      </a:spPr>
      <a:bodyPr wrap="none"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111560</TotalTime>
  <Words>397</Words>
  <Application>Microsoft Office PowerPoint</Application>
  <PresentationFormat>On-screen Show (4:3)</PresentationFormat>
  <Paragraphs>34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Gedon</dc:creator>
  <cp:lastModifiedBy>Steve Gedon</cp:lastModifiedBy>
  <cp:revision>4106</cp:revision>
  <dcterms:created xsi:type="dcterms:W3CDTF">2012-04-12T17:49:19Z</dcterms:created>
  <dcterms:modified xsi:type="dcterms:W3CDTF">2014-12-24T20:12:36Z</dcterms:modified>
</cp:coreProperties>
</file>