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1766" r:id="rId2"/>
    <p:sldId id="1767" r:id="rId3"/>
    <p:sldId id="1768" r:id="rId4"/>
    <p:sldId id="1769" r:id="rId5"/>
    <p:sldId id="1770" r:id="rId6"/>
    <p:sldId id="1771" r:id="rId7"/>
    <p:sldId id="1772" r:id="rId8"/>
    <p:sldId id="1773" r:id="rId9"/>
    <p:sldId id="1774" r:id="rId10"/>
    <p:sldId id="1775" r:id="rId11"/>
    <p:sldId id="1776" r:id="rId12"/>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FDF6E3"/>
    <a:srgbClr val="FFFFFF"/>
    <a:srgbClr val="A4ABB1"/>
    <a:srgbClr val="274285"/>
    <a:srgbClr val="404040"/>
    <a:srgbClr val="CDC800"/>
    <a:srgbClr val="FFFFCC"/>
    <a:srgbClr val="7E3F00"/>
    <a:srgbClr val="99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7" autoAdjust="0"/>
    <p:restoredTop sz="94709" autoAdjust="0"/>
  </p:normalViewPr>
  <p:slideViewPr>
    <p:cSldViewPr snapToGrid="0">
      <p:cViewPr>
        <p:scale>
          <a:sx n="60" d="100"/>
          <a:sy n="60" d="100"/>
        </p:scale>
        <p:origin x="-642"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3936" tIns="46968" rIns="93936" bIns="46968"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3936" tIns="46968" rIns="93936" bIns="46968" rtlCol="0"/>
          <a:lstStyle>
            <a:lvl1pPr algn="r">
              <a:defRPr sz="1200">
                <a:latin typeface="Arial" charset="0"/>
              </a:defRPr>
            </a:lvl1pPr>
          </a:lstStyle>
          <a:p>
            <a:pPr>
              <a:defRPr/>
            </a:pPr>
            <a:fld id="{51813508-572E-4C32-9C8D-0BFC1B25D88E}" type="datetimeFigureOut">
              <a:rPr lang="en-US"/>
              <a:pPr>
                <a:defRPr/>
              </a:pPr>
              <a:t>11/17/2014</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3936" tIns="46968" rIns="93936" bIns="46968"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3936" tIns="46968" rIns="93936" bIns="46968" rtlCol="0" anchor="b"/>
          <a:lstStyle>
            <a:lvl1pPr algn="r">
              <a:defRPr sz="1200">
                <a:latin typeface="Arial" charset="0"/>
              </a:defRPr>
            </a:lvl1pPr>
          </a:lstStyle>
          <a:p>
            <a:pPr>
              <a:defRPr/>
            </a:pPr>
            <a:fld id="{064F82A5-05CE-4E14-AB4C-214586C7B31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3936" tIns="46968" rIns="93936" bIns="4696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3936" tIns="46968" rIns="93936" bIns="46968" rtlCol="0"/>
          <a:lstStyle>
            <a:lvl1pPr algn="r" fontAlgn="auto">
              <a:spcBef>
                <a:spcPts val="0"/>
              </a:spcBef>
              <a:spcAft>
                <a:spcPts val="0"/>
              </a:spcAft>
              <a:defRPr sz="1200">
                <a:latin typeface="+mn-lt"/>
              </a:defRPr>
            </a:lvl1pPr>
          </a:lstStyle>
          <a:p>
            <a:pPr>
              <a:defRPr/>
            </a:pPr>
            <a:fld id="{3DCD8490-711E-4617-B860-F9F54FE960CE}" type="datetimeFigureOut">
              <a:rPr lang="en-US"/>
              <a:pPr>
                <a:defRPr/>
              </a:pPr>
              <a:t>11/17/2014</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pPr lvl="0"/>
            <a:endParaRPr lang="en-US" noProof="0"/>
          </a:p>
        </p:txBody>
      </p:sp>
      <p:sp>
        <p:nvSpPr>
          <p:cNvPr id="5" name="Notes Placeholder 4"/>
          <p:cNvSpPr>
            <a:spLocks noGrp="1"/>
          </p:cNvSpPr>
          <p:nvPr>
            <p:ph type="body" sz="quarter" idx="3"/>
          </p:nvPr>
        </p:nvSpPr>
        <p:spPr>
          <a:xfrm>
            <a:off x="708025" y="4448175"/>
            <a:ext cx="5661025" cy="4213225"/>
          </a:xfrm>
          <a:prstGeom prst="rect">
            <a:avLst/>
          </a:prstGeom>
        </p:spPr>
        <p:txBody>
          <a:bodyPr vert="horz" lIns="93936" tIns="46968" rIns="93936" bIns="4696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93175"/>
            <a:ext cx="3067050" cy="468313"/>
          </a:xfrm>
          <a:prstGeom prst="rect">
            <a:avLst/>
          </a:prstGeom>
        </p:spPr>
        <p:txBody>
          <a:bodyPr vert="horz" lIns="93936" tIns="46968" rIns="93936" bIns="4696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4008438" y="8893175"/>
            <a:ext cx="3067050" cy="468313"/>
          </a:xfrm>
          <a:prstGeom prst="rect">
            <a:avLst/>
          </a:prstGeom>
        </p:spPr>
        <p:txBody>
          <a:bodyPr vert="horz" lIns="93936" tIns="46968" rIns="93936" bIns="46968" rtlCol="0" anchor="b"/>
          <a:lstStyle>
            <a:lvl1pPr algn="r" fontAlgn="auto">
              <a:spcBef>
                <a:spcPts val="0"/>
              </a:spcBef>
              <a:spcAft>
                <a:spcPts val="0"/>
              </a:spcAft>
              <a:defRPr sz="1200">
                <a:latin typeface="+mn-lt"/>
              </a:defRPr>
            </a:lvl1pPr>
          </a:lstStyle>
          <a:p>
            <a:pPr>
              <a:defRPr/>
            </a:pPr>
            <a:fld id="{B7894AED-67C8-4E9E-88EB-068144F2821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C32DB65-4CFD-45F7-8A49-DDC8E5B67747}" type="datetimeFigureOut">
              <a:rPr lang="en-US"/>
              <a:pPr>
                <a:defRPr/>
              </a:pPr>
              <a:t>11/17/2014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0C912D-D0A3-433C-9953-1F5194131E8C}"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936F15-C727-423E-AAB1-E57CDD5724D2}" type="datetimeFigureOut">
              <a:rPr lang="en-US"/>
              <a:pPr>
                <a:defRPr/>
              </a:pPr>
              <a:t>11/17/2014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FFF858-90EE-4962-BC99-119E65F1F33A}"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996FFD9-241D-4E35-B891-691F23A1D1DC}" type="datetimeFigureOut">
              <a:rPr lang="en-US"/>
              <a:pPr>
                <a:defRPr/>
              </a:pPr>
              <a:t>11/17/2014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FB1D72-86D5-4FC7-9CEB-0E5A2A92B8A3}"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82394D-C6CB-452D-B42C-32E56946E2D3}" type="datetimeFigureOut">
              <a:rPr lang="en-US"/>
              <a:pPr>
                <a:defRPr/>
              </a:pPr>
              <a:t>11/17/2014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8132DE-DF95-4C76-A60E-8A9462E35734}"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DCD20F-B4F4-4274-8D37-43BAA7986BCC}" type="datetimeFigureOut">
              <a:rPr lang="en-US"/>
              <a:pPr>
                <a:defRPr/>
              </a:pPr>
              <a:t>11/17/2014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0AF393-18B9-467A-B745-C9C8E1BD1DAF}"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566847-B0E0-4F7D-8CC0-A338E7D6AE8C}" type="datetimeFigureOut">
              <a:rPr lang="en-US"/>
              <a:pPr>
                <a:defRPr/>
              </a:pPr>
              <a:t>11/17/2014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439487-D60F-4A53-BBE3-880FA74EC6A9}"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7A9A2B-3279-40A6-B2F8-DFA12002CF7A}" type="datetimeFigureOut">
              <a:rPr lang="en-US"/>
              <a:pPr>
                <a:defRPr/>
              </a:pPr>
              <a:t>11/17/2014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07CE2D5-48EE-41F9-B578-71546FA6A676}"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ABA9B6-3C68-4045-B0C8-EB80BBD0A09E}" type="datetimeFigureOut">
              <a:rPr lang="en-US"/>
              <a:pPr>
                <a:defRPr/>
              </a:pPr>
              <a:t>11/17/2014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92F4617-5266-407D-8B12-F448B7507FE1}"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04E7CF-4D13-4310-85F2-11AA5A5399D9}" type="datetimeFigureOut">
              <a:rPr lang="en-US"/>
              <a:pPr>
                <a:defRPr/>
              </a:pPr>
              <a:t>11/17/2014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ECD8874-19FA-42F7-8E2E-1C6C0994E4B7}"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8AC6EE-1B70-4B3B-A546-EDA8719D9F69}" type="datetimeFigureOut">
              <a:rPr lang="en-US"/>
              <a:pPr>
                <a:defRPr/>
              </a:pPr>
              <a:t>11/17/2014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EF7C96-9038-4DF0-B59B-BDE0D0CC9E11}"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FCDD51B-475D-48E7-9443-E4A9FA53A3B5}" type="datetimeFigureOut">
              <a:rPr lang="en-US"/>
              <a:pPr>
                <a:defRPr/>
              </a:pPr>
              <a:t>11/17/2014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3A8BFD-47A8-4B61-A9AD-53A1984025C4}"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559CAFD-AF41-436F-8FFA-102632139A3C}" type="datetimeFigureOut">
              <a:rPr lang="en-US"/>
              <a:pPr>
                <a:defRPr/>
              </a:pPr>
              <a:t>11/17/2014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1CF1713-0D72-456C-84F4-4890A191A5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12579"/>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0" y="1040525"/>
            <a:ext cx="10310648" cy="5817476"/>
          </a:xfrm>
          <a:prstGeom prst="rect">
            <a:avLst/>
          </a:prstGeom>
        </p:spPr>
      </p:pic>
      <p:sp>
        <p:nvSpPr>
          <p:cNvPr id="8" name="TextBox 7"/>
          <p:cNvSpPr txBox="1"/>
          <p:nvPr/>
        </p:nvSpPr>
        <p:spPr>
          <a:xfrm>
            <a:off x="268015" y="3389586"/>
            <a:ext cx="5202621" cy="2123658"/>
          </a:xfrm>
          <a:prstGeom prst="rect">
            <a:avLst/>
          </a:prstGeom>
          <a:noFill/>
        </p:spPr>
        <p:txBody>
          <a:bodyPr wrap="square" rtlCol="0">
            <a:spAutoFit/>
          </a:bodyPr>
          <a:lstStyle/>
          <a:p>
            <a:pPr algn="ctr"/>
            <a:r>
              <a:rPr lang="en-US" sz="6600" dirty="0" smtClean="0">
                <a:solidFill>
                  <a:srgbClr val="C00000"/>
                </a:solidFill>
                <a:effectLst>
                  <a:innerShdw blurRad="63500" dist="50800" dir="18900000">
                    <a:prstClr val="black">
                      <a:alpha val="50000"/>
                    </a:prstClr>
                  </a:innerShdw>
                </a:effectLst>
                <a:latin typeface="Trajan Pro" pitchFamily="18" charset="0"/>
              </a:rPr>
              <a:t>Who is this Man?</a:t>
            </a:r>
            <a:endParaRPr lang="en-US" sz="6600" dirty="0">
              <a:solidFill>
                <a:srgbClr val="C00000"/>
              </a:solidFill>
              <a:effectLst>
                <a:innerShdw blurRad="63500" dist="50800" dir="18900000">
                  <a:prstClr val="black">
                    <a:alpha val="50000"/>
                  </a:prstClr>
                </a:innerShdw>
              </a:effectLst>
              <a:latin typeface="Trajan Pro" pitchFamily="18" charset="0"/>
            </a:endParaRPr>
          </a:p>
        </p:txBody>
      </p:sp>
      <p:sp>
        <p:nvSpPr>
          <p:cNvPr id="5" name="TextBox 4"/>
          <p:cNvSpPr txBox="1"/>
          <p:nvPr/>
        </p:nvSpPr>
        <p:spPr>
          <a:xfrm>
            <a:off x="283779" y="6448097"/>
            <a:ext cx="4887311" cy="461665"/>
          </a:xfrm>
          <a:prstGeom prst="rect">
            <a:avLst/>
          </a:prstGeom>
          <a:noFill/>
        </p:spPr>
        <p:txBody>
          <a:bodyPr wrap="square" rtlCol="0">
            <a:spAutoFit/>
          </a:bodyPr>
          <a:lstStyle/>
          <a:p>
            <a:r>
              <a:rPr lang="en-US" sz="2400" i="1" dirty="0" smtClean="0">
                <a:latin typeface="Candara" pitchFamily="34" charset="0"/>
              </a:rPr>
              <a:t>www.stevegedon.com</a:t>
            </a:r>
            <a:endParaRPr lang="en-US" sz="2400" i="1" dirty="0">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851338" y="1040524"/>
            <a:ext cx="10310648" cy="5817476"/>
          </a:xfrm>
          <a:prstGeom prst="rect">
            <a:avLst/>
          </a:prstGeom>
        </p:spPr>
      </p:pic>
      <p:sp>
        <p:nvSpPr>
          <p:cNvPr id="5" name="TextBox 4"/>
          <p:cNvSpPr txBox="1"/>
          <p:nvPr/>
        </p:nvSpPr>
        <p:spPr>
          <a:xfrm>
            <a:off x="268014" y="1623849"/>
            <a:ext cx="5549462" cy="4401205"/>
          </a:xfrm>
          <a:prstGeom prst="rect">
            <a:avLst/>
          </a:prstGeom>
          <a:noFill/>
        </p:spPr>
        <p:txBody>
          <a:bodyPr wrap="square" rtlCol="0">
            <a:spAutoFit/>
          </a:bodyPr>
          <a:lstStyle/>
          <a:p>
            <a:r>
              <a:rPr lang="en-US" sz="3600" i="1" dirty="0" smtClean="0">
                <a:latin typeface="Candara" pitchFamily="34" charset="0"/>
              </a:rPr>
              <a:t>“Come to me, all you who are weary and burdened, and I will give you rest. Take my yoke upon you and learn from me, for I am gentle and humble in heart, and you will find rest for your souls.”</a:t>
            </a:r>
          </a:p>
          <a:p>
            <a:pPr algn="r"/>
            <a:r>
              <a:rPr lang="en-US" sz="2800" dirty="0" smtClean="0">
                <a:latin typeface="Candara" pitchFamily="34" charset="0"/>
              </a:rPr>
              <a:t>Matthew 11:28-29</a:t>
            </a:r>
            <a:endParaRPr lang="en-US" dirty="0">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9" name="Picture 8" descr="Jesus1.jpg"/>
          <p:cNvPicPr>
            <a:picLocks noChangeAspect="1"/>
          </p:cNvPicPr>
          <p:nvPr/>
        </p:nvPicPr>
        <p:blipFill>
          <a:blip r:embed="rId2" cstate="print"/>
          <a:stretch>
            <a:fillRect/>
          </a:stretch>
        </p:blipFill>
        <p:spPr>
          <a:xfrm>
            <a:off x="851338" y="1040524"/>
            <a:ext cx="10310648" cy="5817476"/>
          </a:xfrm>
          <a:prstGeom prst="rect">
            <a:avLst/>
          </a:prstGeom>
        </p:spPr>
      </p:pic>
      <p:sp>
        <p:nvSpPr>
          <p:cNvPr id="5" name="TextBox 4"/>
          <p:cNvSpPr txBox="1"/>
          <p:nvPr/>
        </p:nvSpPr>
        <p:spPr>
          <a:xfrm>
            <a:off x="268014" y="1623849"/>
            <a:ext cx="5549462" cy="3847207"/>
          </a:xfrm>
          <a:prstGeom prst="rect">
            <a:avLst/>
          </a:prstGeom>
          <a:noFill/>
        </p:spPr>
        <p:txBody>
          <a:bodyPr wrap="square" rtlCol="0">
            <a:spAutoFit/>
          </a:bodyPr>
          <a:lstStyle/>
          <a:p>
            <a:r>
              <a:rPr lang="en-US" sz="3600" dirty="0" smtClean="0">
                <a:latin typeface="Candara" pitchFamily="34" charset="0"/>
              </a:rPr>
              <a:t>That should make you feel like saying,</a:t>
            </a:r>
          </a:p>
          <a:p>
            <a:pPr algn="ctr"/>
            <a:r>
              <a:rPr lang="en-US" sz="3600" dirty="0" smtClean="0">
                <a:latin typeface="Candara" pitchFamily="34" charset="0"/>
              </a:rPr>
              <a:t>“The Lord helps me!</a:t>
            </a:r>
            <a:br>
              <a:rPr lang="en-US" sz="3600" dirty="0" smtClean="0">
                <a:latin typeface="Candara" pitchFamily="34" charset="0"/>
              </a:rPr>
            </a:br>
            <a:r>
              <a:rPr lang="en-US" sz="3600" dirty="0" smtClean="0">
                <a:latin typeface="Candara" pitchFamily="34" charset="0"/>
              </a:rPr>
              <a:t>Why should I be afraid</a:t>
            </a:r>
            <a:br>
              <a:rPr lang="en-US" sz="3600" dirty="0" smtClean="0">
                <a:latin typeface="Candara" pitchFamily="34" charset="0"/>
              </a:rPr>
            </a:br>
            <a:r>
              <a:rPr lang="en-US" sz="3600" dirty="0" smtClean="0">
                <a:latin typeface="Candara" pitchFamily="34" charset="0"/>
              </a:rPr>
              <a:t>    of what people</a:t>
            </a:r>
            <a:br>
              <a:rPr lang="en-US" sz="3600" dirty="0" smtClean="0">
                <a:latin typeface="Candara" pitchFamily="34" charset="0"/>
              </a:rPr>
            </a:br>
            <a:r>
              <a:rPr lang="en-US" sz="3600" dirty="0" smtClean="0">
                <a:latin typeface="Candara" pitchFamily="34" charset="0"/>
              </a:rPr>
              <a:t>    can do to me?”</a:t>
            </a:r>
          </a:p>
          <a:p>
            <a:pPr algn="r"/>
            <a:r>
              <a:rPr lang="en-US" sz="2800" dirty="0" smtClean="0">
                <a:latin typeface="Candara" pitchFamily="34" charset="0"/>
              </a:rPr>
              <a:t>Hebrews 13:6</a:t>
            </a:r>
            <a:endParaRPr lang="en-US" dirty="0">
              <a:latin typeface="Candara" pitchFamily="34"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308324"/>
          </a:xfrm>
          <a:prstGeom prst="rect">
            <a:avLst/>
          </a:prstGeom>
          <a:noFill/>
          <a:ln>
            <a:noFill/>
          </a:ln>
        </p:spPr>
        <p:txBody>
          <a:bodyPr wrap="square" rtlCol="0">
            <a:spAutoFit/>
          </a:bodyPr>
          <a:lstStyle/>
          <a:p>
            <a:pPr algn="ctr"/>
            <a:r>
              <a:rPr lang="en-US" sz="3600" dirty="0" smtClean="0">
                <a:latin typeface="Candara" pitchFamily="34" charset="0"/>
              </a:rPr>
              <a:t>This is God’s Word for my life in this Place and at this Time. Today I am a new creation in Christ, I am God’s very own, and I </a:t>
            </a:r>
            <a:r>
              <a:rPr lang="en-US" sz="3600" u="sng" dirty="0" smtClean="0">
                <a:latin typeface="Candara" pitchFamily="34" charset="0"/>
              </a:rPr>
              <a:t>KNOW</a:t>
            </a:r>
            <a:r>
              <a:rPr lang="en-US" sz="3600" dirty="0" smtClean="0">
                <a:latin typeface="Candara" pitchFamily="34" charset="0"/>
              </a:rPr>
              <a:t> He has a purpose for my life.</a:t>
            </a:r>
            <a:endParaRPr lang="en-US" sz="36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554545"/>
          </a:xfrm>
          <a:prstGeom prst="rect">
            <a:avLst/>
          </a:prstGeom>
          <a:noFill/>
          <a:ln>
            <a:noFill/>
          </a:ln>
        </p:spPr>
        <p:txBody>
          <a:bodyPr wrap="square" rtlCol="0">
            <a:spAutoFit/>
          </a:bodyPr>
          <a:lstStyle/>
          <a:p>
            <a:pPr algn="ctr"/>
            <a:r>
              <a:rPr lang="en-US" sz="3200" dirty="0" smtClean="0">
                <a:latin typeface="Candara" pitchFamily="34" charset="0"/>
              </a:rPr>
              <a:t>When Jesus had finished these parables, he moved on from there.</a:t>
            </a:r>
            <a:r>
              <a:rPr lang="en-US" sz="3200" b="1" baseline="30000" dirty="0" smtClean="0">
                <a:latin typeface="Candara" pitchFamily="34" charset="0"/>
              </a:rPr>
              <a:t> </a:t>
            </a:r>
            <a:r>
              <a:rPr lang="en-US" sz="3200" dirty="0" smtClean="0">
                <a:latin typeface="Candara" pitchFamily="34" charset="0"/>
              </a:rPr>
              <a:t>Coming to his hometown, he began teaching the people in their synagogue, and they were amazed. “Where did this man get this wisdom and these miraculous powers?” they asked.</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062103"/>
          </a:xfrm>
          <a:prstGeom prst="rect">
            <a:avLst/>
          </a:prstGeom>
          <a:noFill/>
          <a:ln>
            <a:noFill/>
          </a:ln>
        </p:spPr>
        <p:txBody>
          <a:bodyPr wrap="square" rtlCol="0">
            <a:spAutoFit/>
          </a:bodyPr>
          <a:lstStyle/>
          <a:p>
            <a:pPr algn="ctr"/>
            <a:r>
              <a:rPr lang="en-US" sz="3200" dirty="0" smtClean="0">
                <a:latin typeface="Candara" pitchFamily="34" charset="0"/>
              </a:rPr>
              <a:t>“Isn’t this the carpenter’s son? Isn’t his mother’s name Mary, and aren’t his brothers James, Joseph, Simon and Judas? Aren’t all his sisters with us? Where then did this man get all these things?” </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268003"/>
            <a:ext cx="9144000" cy="2923877"/>
          </a:xfrm>
          <a:prstGeom prst="rect">
            <a:avLst/>
          </a:prstGeom>
          <a:noFill/>
          <a:ln>
            <a:noFill/>
          </a:ln>
        </p:spPr>
        <p:txBody>
          <a:bodyPr wrap="square" rtlCol="0">
            <a:spAutoFit/>
          </a:bodyPr>
          <a:lstStyle/>
          <a:p>
            <a:pPr algn="ctr"/>
            <a:r>
              <a:rPr lang="en-US" sz="3200" dirty="0" smtClean="0">
                <a:latin typeface="Candara" pitchFamily="34" charset="0"/>
              </a:rPr>
              <a:t>And they took offense at him.</a:t>
            </a:r>
          </a:p>
          <a:p>
            <a:pPr algn="ctr"/>
            <a:r>
              <a:rPr lang="en-US" sz="3200" dirty="0" smtClean="0">
                <a:latin typeface="Candara" pitchFamily="34" charset="0"/>
              </a:rPr>
              <a:t>But Jesus said to them, “A prophet is not without honor except in his own town and in his own home.” And he did not do many miracles there because of their lack of faith. </a:t>
            </a:r>
          </a:p>
          <a:p>
            <a:pPr algn="r"/>
            <a:r>
              <a:rPr lang="en-US" sz="2000" dirty="0" smtClean="0">
                <a:latin typeface="Candara" pitchFamily="34" charset="0"/>
              </a:rPr>
              <a:t>Matthew 13:53-58</a:t>
            </a:r>
            <a:endParaRPr lang="en-US" sz="2000" dirty="0">
              <a:latin typeface="Candara" pitchFamily="34" charset="0"/>
            </a:endParaRP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819796"/>
            <a:ext cx="9144000" cy="1754326"/>
          </a:xfrm>
          <a:prstGeom prst="rect">
            <a:avLst/>
          </a:prstGeom>
          <a:noFill/>
          <a:ln>
            <a:noFill/>
          </a:ln>
        </p:spPr>
        <p:txBody>
          <a:bodyPr wrap="square" rtlCol="0">
            <a:spAutoFit/>
          </a:bodyPr>
          <a:lstStyle/>
          <a:p>
            <a:pPr algn="ctr"/>
            <a:r>
              <a:rPr lang="en-US" sz="3600" dirty="0" smtClean="0">
                <a:latin typeface="Candara" pitchFamily="34" charset="0"/>
              </a:rPr>
              <a:t>No one knows the pressure,</a:t>
            </a:r>
          </a:p>
          <a:p>
            <a:pPr algn="ctr"/>
            <a:r>
              <a:rPr lang="en-US" sz="3600" dirty="0" smtClean="0">
                <a:latin typeface="Candara" pitchFamily="34" charset="0"/>
              </a:rPr>
              <a:t>the disappointment and frustration</a:t>
            </a:r>
          </a:p>
          <a:p>
            <a:pPr algn="ctr"/>
            <a:r>
              <a:rPr lang="en-US" sz="3600" dirty="0" smtClean="0">
                <a:latin typeface="Candara" pitchFamily="34" charset="0"/>
              </a:rPr>
              <a:t>I’m going through.</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4" name="TextBox 3"/>
          <p:cNvSpPr txBox="1"/>
          <p:nvPr/>
        </p:nvSpPr>
        <p:spPr>
          <a:xfrm>
            <a:off x="0" y="819796"/>
            <a:ext cx="9144000" cy="1785104"/>
          </a:xfrm>
          <a:prstGeom prst="rect">
            <a:avLst/>
          </a:prstGeom>
          <a:noFill/>
          <a:ln>
            <a:noFill/>
          </a:ln>
        </p:spPr>
        <p:txBody>
          <a:bodyPr wrap="square" rtlCol="0">
            <a:spAutoFit/>
          </a:bodyPr>
          <a:lstStyle/>
          <a:p>
            <a:pPr>
              <a:spcBef>
                <a:spcPts val="1200"/>
              </a:spcBef>
            </a:pPr>
            <a:r>
              <a:rPr lang="en-US" sz="3600" dirty="0" smtClean="0">
                <a:latin typeface="Candara" pitchFamily="34" charset="0"/>
              </a:rPr>
              <a:t>Jesus walked in our </a:t>
            </a:r>
            <a:r>
              <a:rPr lang="en-US" sz="3600" b="1" u="sng" dirty="0" smtClean="0">
                <a:latin typeface="Candara" pitchFamily="34" charset="0"/>
              </a:rPr>
              <a:t>SHOES</a:t>
            </a:r>
            <a:endParaRPr lang="en-US" sz="3600" b="1" dirty="0" smtClean="0">
              <a:latin typeface="Candara" pitchFamily="34" charset="0"/>
            </a:endParaRPr>
          </a:p>
          <a:p>
            <a:pPr>
              <a:spcBef>
                <a:spcPts val="1200"/>
              </a:spcBef>
            </a:pPr>
            <a:r>
              <a:rPr lang="en-US" sz="3200" i="1" dirty="0" smtClean="0">
                <a:latin typeface="Candara" pitchFamily="34" charset="0"/>
              </a:rPr>
              <a:t>“He made himself nothing by taking the very nature</a:t>
            </a:r>
            <a:r>
              <a:rPr lang="en-US" sz="3200" i="1" baseline="30000" dirty="0" smtClean="0">
                <a:latin typeface="Candara" pitchFamily="34" charset="0"/>
              </a:rPr>
              <a:t> </a:t>
            </a:r>
            <a:r>
              <a:rPr lang="en-US" sz="3200" i="1" dirty="0" smtClean="0">
                <a:latin typeface="Candara" pitchFamily="34" charset="0"/>
              </a:rPr>
              <a:t>of a servant, being made in human likeness.”</a:t>
            </a:r>
            <a:r>
              <a:rPr lang="en-US" sz="3200" dirty="0" smtClean="0">
                <a:latin typeface="Candara" pitchFamily="34" charset="0"/>
              </a:rPr>
              <a:t> Phil 2:7</a:t>
            </a:r>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
        <p:nvSpPr>
          <p:cNvPr id="4" name="TextBox 3"/>
          <p:cNvSpPr txBox="1"/>
          <p:nvPr/>
        </p:nvSpPr>
        <p:spPr>
          <a:xfrm>
            <a:off x="0" y="819796"/>
            <a:ext cx="9144000" cy="3108543"/>
          </a:xfrm>
          <a:prstGeom prst="rect">
            <a:avLst/>
          </a:prstGeom>
          <a:noFill/>
          <a:ln>
            <a:noFill/>
          </a:ln>
        </p:spPr>
        <p:txBody>
          <a:bodyPr wrap="square" rtlCol="0">
            <a:spAutoFit/>
          </a:bodyPr>
          <a:lstStyle/>
          <a:p>
            <a:pPr>
              <a:spcBef>
                <a:spcPts val="1200"/>
              </a:spcBef>
            </a:pPr>
            <a:r>
              <a:rPr lang="en-US" sz="3600" dirty="0" smtClean="0">
                <a:latin typeface="Candara" pitchFamily="34" charset="0"/>
              </a:rPr>
              <a:t>Jesus was frustrated by </a:t>
            </a:r>
            <a:r>
              <a:rPr lang="en-US" sz="3600" u="sng" dirty="0" smtClean="0">
                <a:latin typeface="Candara" pitchFamily="34" charset="0"/>
              </a:rPr>
              <a:t>CRAZY PEOPLE</a:t>
            </a:r>
            <a:endParaRPr lang="en-US" sz="3600" dirty="0" smtClean="0">
              <a:latin typeface="Candara" pitchFamily="34" charset="0"/>
            </a:endParaRPr>
          </a:p>
          <a:p>
            <a:pPr>
              <a:spcBef>
                <a:spcPts val="1200"/>
              </a:spcBef>
            </a:pPr>
            <a:r>
              <a:rPr lang="en-US" sz="2800" i="1" dirty="0" smtClean="0">
                <a:latin typeface="Candara" pitchFamily="34" charset="0"/>
              </a:rPr>
              <a:t>“How much more valuable is a person than a sheep! Therefore it is lawful to do good on the Sabbath.”</a:t>
            </a:r>
            <a:r>
              <a:rPr lang="en-US" sz="2800" dirty="0" smtClean="0">
                <a:latin typeface="Candara" pitchFamily="34" charset="0"/>
              </a:rPr>
              <a:t> Matt 12:12</a:t>
            </a:r>
          </a:p>
          <a:p>
            <a:pPr>
              <a:spcBef>
                <a:spcPts val="1200"/>
              </a:spcBef>
            </a:pPr>
            <a:r>
              <a:rPr lang="en-US" sz="2800" dirty="0" smtClean="0">
                <a:latin typeface="Candara" pitchFamily="34" charset="0"/>
              </a:rPr>
              <a:t>Jesus asked them, </a:t>
            </a:r>
            <a:r>
              <a:rPr lang="en-US" sz="2800" i="1" dirty="0" smtClean="0">
                <a:latin typeface="Candara" pitchFamily="34" charset="0"/>
              </a:rPr>
              <a:t>“Which is lawful on the Sabbath: to do good or to do evil, to save life or to kill?”</a:t>
            </a:r>
            <a:r>
              <a:rPr lang="en-US" sz="2800" dirty="0" smtClean="0">
                <a:latin typeface="Candara" pitchFamily="34" charset="0"/>
              </a:rPr>
              <a:t> But they remained silent. Mark 3:4</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rgbClr val="E4E4E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6" name="Picture 5" descr="Jesus1.jpg"/>
          <p:cNvPicPr>
            <a:picLocks noChangeAspect="1"/>
          </p:cNvPicPr>
          <p:nvPr/>
        </p:nvPicPr>
        <p:blipFill>
          <a:blip r:embed="rId2" cstate="print"/>
          <a:stretch>
            <a:fillRect/>
          </a:stretch>
        </p:blipFill>
        <p:spPr>
          <a:xfrm>
            <a:off x="3615559" y="3429000"/>
            <a:ext cx="6096000" cy="3429000"/>
          </a:xfrm>
          <a:prstGeom prst="rect">
            <a:avLst/>
          </a:prstGeom>
        </p:spPr>
      </p:pic>
      <p:sp>
        <p:nvSpPr>
          <p:cNvPr id="4" name="TextBox 3"/>
          <p:cNvSpPr txBox="1"/>
          <p:nvPr/>
        </p:nvSpPr>
        <p:spPr>
          <a:xfrm>
            <a:off x="0" y="819796"/>
            <a:ext cx="9144000" cy="2062103"/>
          </a:xfrm>
          <a:prstGeom prst="rect">
            <a:avLst/>
          </a:prstGeom>
          <a:noFill/>
          <a:ln>
            <a:noFill/>
          </a:ln>
        </p:spPr>
        <p:txBody>
          <a:bodyPr wrap="square" rtlCol="0">
            <a:spAutoFit/>
          </a:bodyPr>
          <a:lstStyle/>
          <a:p>
            <a:pPr>
              <a:spcBef>
                <a:spcPts val="1200"/>
              </a:spcBef>
            </a:pPr>
            <a:r>
              <a:rPr lang="en-US" sz="3600" dirty="0" smtClean="0">
                <a:latin typeface="Candara" pitchFamily="34" charset="0"/>
              </a:rPr>
              <a:t>God of the Universe </a:t>
            </a:r>
            <a:r>
              <a:rPr lang="en-US" sz="2400" dirty="0" smtClean="0">
                <a:latin typeface="Candara" pitchFamily="34" charset="0"/>
              </a:rPr>
              <a:t>(</a:t>
            </a:r>
            <a:r>
              <a:rPr lang="en-US" sz="2400" i="1" dirty="0" smtClean="0">
                <a:latin typeface="Candara" pitchFamily="34" charset="0"/>
              </a:rPr>
              <a:t>infinite in wisdom, power and love</a:t>
            </a:r>
            <a:r>
              <a:rPr lang="en-US" sz="2400" dirty="0" smtClean="0">
                <a:latin typeface="Candara" pitchFamily="34" charset="0"/>
              </a:rPr>
              <a:t>)</a:t>
            </a:r>
            <a:endParaRPr lang="en-US" sz="3600" dirty="0" smtClean="0">
              <a:latin typeface="Candara" pitchFamily="34" charset="0"/>
            </a:endParaRPr>
          </a:p>
          <a:p>
            <a:pPr>
              <a:spcBef>
                <a:spcPts val="1200"/>
              </a:spcBef>
            </a:pPr>
            <a:r>
              <a:rPr lang="en-US" sz="3600" dirty="0" smtClean="0">
                <a:latin typeface="Candara" pitchFamily="34" charset="0"/>
              </a:rPr>
              <a:t>Knows my pain and problems </a:t>
            </a:r>
            <a:r>
              <a:rPr lang="en-US" sz="2400" dirty="0" smtClean="0">
                <a:latin typeface="Candara" pitchFamily="34" charset="0"/>
              </a:rPr>
              <a:t>(</a:t>
            </a:r>
            <a:r>
              <a:rPr lang="en-US" sz="2400" i="1" dirty="0" smtClean="0">
                <a:latin typeface="Candara" pitchFamily="34" charset="0"/>
              </a:rPr>
              <a:t>from experience</a:t>
            </a:r>
            <a:r>
              <a:rPr lang="en-US" sz="2400" dirty="0" smtClean="0">
                <a:latin typeface="Candara" pitchFamily="34" charset="0"/>
              </a:rPr>
              <a:t>)</a:t>
            </a:r>
            <a:r>
              <a:rPr lang="en-US" sz="2800" dirty="0" smtClean="0">
                <a:latin typeface="Candara" pitchFamily="34" charset="0"/>
              </a:rPr>
              <a:t> </a:t>
            </a:r>
            <a:endParaRPr lang="en-US" sz="3600" dirty="0" smtClean="0">
              <a:latin typeface="Candara" pitchFamily="34" charset="0"/>
            </a:endParaRPr>
          </a:p>
          <a:p>
            <a:pPr>
              <a:spcBef>
                <a:spcPts val="1200"/>
              </a:spcBef>
            </a:pPr>
            <a:r>
              <a:rPr lang="en-US" sz="3600" dirty="0" smtClean="0">
                <a:latin typeface="Candara" pitchFamily="34" charset="0"/>
              </a:rPr>
              <a:t>Offers the only perfect solution (Jesus)</a:t>
            </a:r>
            <a:endParaRPr lang="en-US" sz="3600" dirty="0">
              <a:latin typeface="Candara" pitchFamily="34" charset="0"/>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17F99"/>
        </a:solidFill>
        <a:ln>
          <a:noFill/>
        </a:ln>
      </a:spPr>
      <a:bodyPr wrap="none"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95417</TotalTime>
  <Words>229</Words>
  <Application>Microsoft Office PowerPoint</Application>
  <PresentationFormat>On-screen Show (4:3)</PresentationFormat>
  <Paragraphs>24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3500</cp:revision>
  <dcterms:created xsi:type="dcterms:W3CDTF">2012-04-12T17:49:19Z</dcterms:created>
  <dcterms:modified xsi:type="dcterms:W3CDTF">2014-11-17T14:47:50Z</dcterms:modified>
</cp:coreProperties>
</file>