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6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12651A-F284-4203-8B6E-FF639ED1A84A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153AA1-4318-4D1E-B16F-6905870A0DE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9D70BE-F3E8-4DD7-8DF1-EB789FD3D076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5A0B31-0727-4BDD-8F76-4B5BF369B18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EA1DA0-7440-4935-969B-0BC0EB2B413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EA1DA0-7440-4935-969B-0BC0EB2B413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EA1DA0-7440-4935-969B-0BC0EB2B413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EA1DA0-7440-4935-969B-0BC0EB2B413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EA1DA0-7440-4935-969B-0BC0EB2B413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EA1DA0-7440-4935-969B-0BC0EB2B413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EA1DA0-7440-4935-969B-0BC0EB2B413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EA1DA0-7440-4935-969B-0BC0EB2B413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EA1DA0-7440-4935-969B-0BC0EB2B413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EA1DA0-7440-4935-969B-0BC0EB2B413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EA1DA0-7440-4935-969B-0BC0EB2B413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EA1DA0-7440-4935-969B-0BC0EB2B413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EA1DA0-7440-4935-969B-0BC0EB2B413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EA1DA0-7440-4935-969B-0BC0EB2B413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EA1DA0-7440-4935-969B-0BC0EB2B413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EA1DA0-7440-4935-969B-0BC0EB2B413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0EA1DA0-7440-4935-969B-0BC0EB2B413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70E45-CBF2-43D5-A0B9-2AB2E8F4123C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F0EF-09DF-40F3-B2EC-F4F48FF47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70E45-CBF2-43D5-A0B9-2AB2E8F4123C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F0EF-09DF-40F3-B2EC-F4F48FF47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70E45-CBF2-43D5-A0B9-2AB2E8F4123C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F0EF-09DF-40F3-B2EC-F4F48FF47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70E45-CBF2-43D5-A0B9-2AB2E8F4123C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F0EF-09DF-40F3-B2EC-F4F48FF47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70E45-CBF2-43D5-A0B9-2AB2E8F4123C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F0EF-09DF-40F3-B2EC-F4F48FF47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70E45-CBF2-43D5-A0B9-2AB2E8F4123C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F0EF-09DF-40F3-B2EC-F4F48FF47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70E45-CBF2-43D5-A0B9-2AB2E8F4123C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F0EF-09DF-40F3-B2EC-F4F48FF47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70E45-CBF2-43D5-A0B9-2AB2E8F4123C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F0EF-09DF-40F3-B2EC-F4F48FF47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70E45-CBF2-43D5-A0B9-2AB2E8F4123C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F0EF-09DF-40F3-B2EC-F4F48FF47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70E45-CBF2-43D5-A0B9-2AB2E8F4123C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F0EF-09DF-40F3-B2EC-F4F48FF47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70E45-CBF2-43D5-A0B9-2AB2E8F4123C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66F0EF-09DF-40F3-B2EC-F4F48FF4785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70E45-CBF2-43D5-A0B9-2AB2E8F4123C}" type="datetimeFigureOut">
              <a:rPr lang="en-US" smtClean="0"/>
              <a:t>8/10/2014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6F0EF-09DF-40F3-B2EC-F4F48FF4785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man_sitting_on_a_park_bench_42-2284366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679895"/>
            <a:ext cx="9144000" cy="417810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45931" y="599088"/>
            <a:ext cx="709448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>
                <a:latin typeface="Segoe Script" pitchFamily="34" charset="0"/>
              </a:rPr>
              <a:t>Waiting on God</a:t>
            </a:r>
            <a:endParaRPr lang="en-US" sz="5400" dirty="0">
              <a:latin typeface="Segoe Script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413636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Trajan Pro" pitchFamily="18" charset="0"/>
              </a:rPr>
              <a:t>Lessons from the Life of Moses</a:t>
            </a:r>
            <a:endParaRPr lang="en-US" sz="3600" dirty="0">
              <a:latin typeface="Trajan Pro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68003"/>
            <a:ext cx="9144000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Candara" pitchFamily="34" charset="0"/>
              </a:rPr>
              <a:t>The </a:t>
            </a:r>
            <a:r>
              <a:rPr lang="en-US" sz="3600" u="sng" dirty="0" smtClean="0">
                <a:latin typeface="Candara" pitchFamily="34" charset="0"/>
              </a:rPr>
              <a:t>PROBLEM</a:t>
            </a:r>
            <a:r>
              <a:rPr lang="en-US" sz="3600" dirty="0" smtClean="0">
                <a:latin typeface="Candara" pitchFamily="34" charset="0"/>
              </a:rPr>
              <a:t> with </a:t>
            </a:r>
            <a:r>
              <a:rPr lang="en-US" sz="3600" dirty="0" smtClean="0">
                <a:latin typeface="Candara" pitchFamily="34" charset="0"/>
              </a:rPr>
              <a:t>Waiting</a:t>
            </a:r>
          </a:p>
          <a:p>
            <a:r>
              <a:rPr lang="en-US" sz="2800" b="1" dirty="0" smtClean="0">
                <a:latin typeface="Candara" pitchFamily="34" charset="0"/>
              </a:rPr>
              <a:t>	Questions to be answered</a:t>
            </a:r>
            <a:endParaRPr lang="en-US" sz="2800" dirty="0" smtClean="0">
              <a:latin typeface="Candara" pitchFamily="34" charset="0"/>
            </a:endParaRPr>
          </a:p>
        </p:txBody>
      </p:sp>
      <p:pic>
        <p:nvPicPr>
          <p:cNvPr id="9" name="Picture 8" descr="man_sitting_on_a_park_bench_42-2284366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679895"/>
            <a:ext cx="9144000" cy="417810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man_sitting_on_a_park_bench_42-2284366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679895"/>
            <a:ext cx="9144000" cy="417810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46840" y="268003"/>
            <a:ext cx="8797159" cy="240065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600" i="1" dirty="0" smtClean="0">
                <a:latin typeface="Candara" pitchFamily="34" charset="0"/>
              </a:rPr>
              <a:t>World View</a:t>
            </a:r>
          </a:p>
          <a:p>
            <a:pPr>
              <a:spcAft>
                <a:spcPts val="1200"/>
              </a:spcAft>
            </a:pPr>
            <a:r>
              <a:rPr lang="en-US" sz="2800" b="1" u="sng" dirty="0" smtClean="0">
                <a:latin typeface="Candara" pitchFamily="34" charset="0"/>
              </a:rPr>
              <a:t>Materialism</a:t>
            </a:r>
            <a:r>
              <a:rPr lang="en-US" sz="2800" dirty="0" smtClean="0">
                <a:latin typeface="Candara" pitchFamily="34" charset="0"/>
              </a:rPr>
              <a:t> </a:t>
            </a:r>
            <a:r>
              <a:rPr lang="en-US" sz="2800" dirty="0" smtClean="0">
                <a:latin typeface="Candara" pitchFamily="34" charset="0"/>
              </a:rPr>
              <a:t>– </a:t>
            </a:r>
            <a:r>
              <a:rPr lang="en-US" sz="2400" dirty="0" smtClean="0">
                <a:latin typeface="Candara" pitchFamily="34" charset="0"/>
              </a:rPr>
              <a:t>do it yourself, get what you want, make it happen</a:t>
            </a:r>
            <a:endParaRPr lang="en-US" sz="2800" dirty="0" smtClean="0">
              <a:latin typeface="Candara" pitchFamily="34" charset="0"/>
            </a:endParaRPr>
          </a:p>
          <a:p>
            <a:pPr>
              <a:spcAft>
                <a:spcPts val="1200"/>
              </a:spcAft>
            </a:pPr>
            <a:r>
              <a:rPr lang="en-US" sz="2800" b="1" u="sng" dirty="0" smtClean="0">
                <a:latin typeface="Candara" pitchFamily="34" charset="0"/>
              </a:rPr>
              <a:t>Spiritualism</a:t>
            </a:r>
            <a:r>
              <a:rPr lang="en-US" sz="2800" dirty="0" smtClean="0">
                <a:latin typeface="Candara" pitchFamily="34" charset="0"/>
              </a:rPr>
              <a:t> – </a:t>
            </a:r>
            <a:r>
              <a:rPr lang="en-US" sz="2400" dirty="0" smtClean="0">
                <a:latin typeface="Candara" pitchFamily="34" charset="0"/>
              </a:rPr>
              <a:t>things are improving, </a:t>
            </a:r>
            <a:r>
              <a:rPr lang="en-US" sz="2400" dirty="0" smtClean="0">
                <a:latin typeface="Candara" pitchFamily="34" charset="0"/>
              </a:rPr>
              <a:t>karma</a:t>
            </a:r>
            <a:endParaRPr lang="en-US" sz="2800" dirty="0" smtClean="0">
              <a:latin typeface="Candara" pitchFamily="34" charset="0"/>
            </a:endParaRPr>
          </a:p>
          <a:p>
            <a:pPr>
              <a:spcAft>
                <a:spcPts val="600"/>
              </a:spcAft>
            </a:pPr>
            <a:r>
              <a:rPr lang="en-US" sz="2800" b="1" u="sng" dirty="0" smtClean="0">
                <a:latin typeface="Candara" pitchFamily="34" charset="0"/>
              </a:rPr>
              <a:t>Biblical</a:t>
            </a:r>
            <a:r>
              <a:rPr lang="en-US" sz="2800" u="sng" dirty="0" smtClean="0">
                <a:latin typeface="Candara" pitchFamily="34" charset="0"/>
              </a:rPr>
              <a:t> </a:t>
            </a:r>
            <a:r>
              <a:rPr lang="en-US" sz="2800" b="1" u="sng" dirty="0" smtClean="0">
                <a:latin typeface="Candara" pitchFamily="34" charset="0"/>
              </a:rPr>
              <a:t>Theism</a:t>
            </a:r>
            <a:r>
              <a:rPr lang="en-US" sz="2800" dirty="0" smtClean="0">
                <a:latin typeface="Candara" pitchFamily="34" charset="0"/>
              </a:rPr>
              <a:t> – </a:t>
            </a:r>
            <a:r>
              <a:rPr lang="en-US" sz="2400" dirty="0" smtClean="0">
                <a:latin typeface="Candara" pitchFamily="34" charset="0"/>
              </a:rPr>
              <a:t>God’s plan, God’s timing, God’s Way</a:t>
            </a:r>
            <a:endParaRPr lang="en-US" sz="2800" dirty="0" smtClean="0">
              <a:latin typeface="Candar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man_sitting_on_a_park_bench_42-2284366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679895"/>
            <a:ext cx="9144000" cy="417810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36483" y="567548"/>
            <a:ext cx="8907517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i="1" dirty="0" smtClean="0">
                <a:latin typeface="Candara" pitchFamily="34" charset="0"/>
              </a:rPr>
              <a:t>“</a:t>
            </a:r>
            <a:r>
              <a:rPr lang="en-US" sz="3200" i="1" dirty="0" smtClean="0">
                <a:latin typeface="Candara" pitchFamily="34" charset="0"/>
              </a:rPr>
              <a:t>Trust in the </a:t>
            </a:r>
            <a:r>
              <a:rPr lang="en-US" sz="3200" i="1" cap="small" dirty="0" smtClean="0">
                <a:latin typeface="Candara" pitchFamily="34" charset="0"/>
              </a:rPr>
              <a:t>Lord</a:t>
            </a:r>
            <a:r>
              <a:rPr lang="en-US" sz="3200" i="1" dirty="0" smtClean="0">
                <a:latin typeface="Candara" pitchFamily="34" charset="0"/>
              </a:rPr>
              <a:t> with all your heart and lean not on your own understanding; in all your ways submit to him, and he will make your paths straight.” </a:t>
            </a:r>
            <a:r>
              <a:rPr lang="en-US" sz="2400" dirty="0" smtClean="0">
                <a:latin typeface="Candara" pitchFamily="34" charset="0"/>
              </a:rPr>
              <a:t>Pr 3:5-6</a:t>
            </a:r>
            <a:endParaRPr lang="en-US" sz="2400" dirty="0" smtClean="0">
              <a:latin typeface="Candar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man_sitting_on_a_park_bench_42-2284366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679895"/>
            <a:ext cx="9144000" cy="417810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0620" y="268003"/>
            <a:ext cx="8513379" cy="166199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600" dirty="0" smtClean="0">
                <a:latin typeface="Candara" pitchFamily="34" charset="0"/>
              </a:rPr>
              <a:t>The </a:t>
            </a:r>
            <a:r>
              <a:rPr lang="en-US" sz="3600" u="sng" dirty="0" smtClean="0">
                <a:latin typeface="Candara" pitchFamily="34" charset="0"/>
              </a:rPr>
              <a:t>PURPOSE</a:t>
            </a:r>
            <a:r>
              <a:rPr lang="en-US" sz="3600" dirty="0" smtClean="0">
                <a:latin typeface="Candara" pitchFamily="34" charset="0"/>
              </a:rPr>
              <a:t> of Waiting</a:t>
            </a:r>
          </a:p>
          <a:p>
            <a:r>
              <a:rPr lang="en-US" sz="2800" b="1" dirty="0" smtClean="0">
                <a:latin typeface="Candara" pitchFamily="34" charset="0"/>
              </a:rPr>
              <a:t>Our willingness to wait reveals the </a:t>
            </a:r>
            <a:r>
              <a:rPr lang="en-US" sz="2800" b="1" dirty="0" smtClean="0">
                <a:latin typeface="Candara" pitchFamily="34" charset="0"/>
              </a:rPr>
              <a:t>VALUE</a:t>
            </a:r>
          </a:p>
          <a:p>
            <a:pPr marL="457200"/>
            <a:r>
              <a:rPr lang="en-US" sz="2800" b="1" dirty="0" smtClean="0">
                <a:latin typeface="Candara" pitchFamily="34" charset="0"/>
              </a:rPr>
              <a:t>we </a:t>
            </a:r>
            <a:r>
              <a:rPr lang="en-US" sz="2800" b="1" dirty="0" smtClean="0">
                <a:latin typeface="Candara" pitchFamily="34" charset="0"/>
              </a:rPr>
              <a:t>place on what we’re waiting for</a:t>
            </a:r>
            <a:r>
              <a:rPr lang="en-US" sz="2800" b="1" dirty="0" smtClean="0">
                <a:latin typeface="Candara" pitchFamily="34" charset="0"/>
              </a:rPr>
              <a:t>.</a:t>
            </a:r>
            <a:endParaRPr lang="en-US" sz="2800" dirty="0" smtClean="0">
              <a:latin typeface="Candar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man_sitting_on_a_park_bench_42-2284366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679895"/>
            <a:ext cx="9144000" cy="417810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30620" y="268003"/>
            <a:ext cx="8513379" cy="224676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3600" dirty="0" smtClean="0">
                <a:latin typeface="Candara" pitchFamily="34" charset="0"/>
              </a:rPr>
              <a:t>The </a:t>
            </a:r>
            <a:r>
              <a:rPr lang="en-US" sz="3600" u="sng" dirty="0" smtClean="0">
                <a:latin typeface="Candara" pitchFamily="34" charset="0"/>
              </a:rPr>
              <a:t>PURPOSE</a:t>
            </a:r>
            <a:r>
              <a:rPr lang="en-US" sz="3600" dirty="0" smtClean="0">
                <a:latin typeface="Candara" pitchFamily="34" charset="0"/>
              </a:rPr>
              <a:t> of Waiting</a:t>
            </a:r>
          </a:p>
          <a:p>
            <a:r>
              <a:rPr lang="en-US" sz="2800" dirty="0" smtClean="0">
                <a:latin typeface="Candara" pitchFamily="34" charset="0"/>
              </a:rPr>
              <a:t>Our willingness to wait reveals the </a:t>
            </a:r>
            <a:r>
              <a:rPr lang="en-US" sz="2800" b="1" dirty="0" smtClean="0">
                <a:latin typeface="Candara" pitchFamily="34" charset="0"/>
              </a:rPr>
              <a:t>VALUE</a:t>
            </a:r>
          </a:p>
          <a:p>
            <a:pPr marL="457200"/>
            <a:r>
              <a:rPr lang="en-US" sz="2800" dirty="0" smtClean="0">
                <a:latin typeface="Candara" pitchFamily="34" charset="0"/>
              </a:rPr>
              <a:t>we </a:t>
            </a:r>
            <a:r>
              <a:rPr lang="en-US" sz="2800" dirty="0" smtClean="0">
                <a:latin typeface="Candara" pitchFamily="34" charset="0"/>
              </a:rPr>
              <a:t>place on what we’re waiting for</a:t>
            </a:r>
            <a:r>
              <a:rPr lang="en-US" sz="2800" dirty="0" smtClean="0">
                <a:latin typeface="Candara" pitchFamily="34" charset="0"/>
              </a:rPr>
              <a:t>.</a:t>
            </a:r>
          </a:p>
          <a:p>
            <a:pPr>
              <a:spcBef>
                <a:spcPts val="1200"/>
              </a:spcBef>
            </a:pPr>
            <a:r>
              <a:rPr lang="en-US" sz="2800" dirty="0" smtClean="0">
                <a:latin typeface="Candara" pitchFamily="34" charset="0"/>
              </a:rPr>
              <a:t>Be Still and </a:t>
            </a:r>
            <a:r>
              <a:rPr lang="en-US" sz="2800" b="1" dirty="0" smtClean="0">
                <a:latin typeface="Candara" pitchFamily="34" charset="0"/>
              </a:rPr>
              <a:t>KNOW</a:t>
            </a:r>
            <a:endParaRPr lang="en-US" sz="2800" b="1" dirty="0" smtClean="0">
              <a:latin typeface="Candar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man_sitting_on_a_park_bench_42-2284366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679895"/>
            <a:ext cx="9144000" cy="417810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68003"/>
            <a:ext cx="8686800" cy="240065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600" dirty="0" smtClean="0">
                <a:latin typeface="Candara" pitchFamily="34" charset="0"/>
              </a:rPr>
              <a:t>The </a:t>
            </a:r>
            <a:r>
              <a:rPr lang="en-US" sz="3600" u="sng" dirty="0" smtClean="0">
                <a:latin typeface="Candara" pitchFamily="34" charset="0"/>
              </a:rPr>
              <a:t>PROMISE</a:t>
            </a:r>
            <a:r>
              <a:rPr lang="en-US" sz="3600" dirty="0" smtClean="0">
                <a:latin typeface="Candara" pitchFamily="34" charset="0"/>
              </a:rPr>
              <a:t> of Waiting</a:t>
            </a:r>
          </a:p>
          <a:p>
            <a:pPr marL="457200">
              <a:spcBef>
                <a:spcPts val="1200"/>
              </a:spcBef>
            </a:pPr>
            <a:r>
              <a:rPr lang="en-US" sz="2800" dirty="0" smtClean="0">
                <a:latin typeface="Candara" pitchFamily="34" charset="0"/>
              </a:rPr>
              <a:t>God sees those who hurt</a:t>
            </a:r>
          </a:p>
          <a:p>
            <a:pPr marL="457200">
              <a:spcBef>
                <a:spcPts val="1200"/>
              </a:spcBef>
            </a:pPr>
            <a:r>
              <a:rPr lang="en-US" sz="2800" dirty="0" smtClean="0">
                <a:latin typeface="Candara" pitchFamily="34" charset="0"/>
              </a:rPr>
              <a:t>God </a:t>
            </a:r>
            <a:r>
              <a:rPr lang="en-US" sz="2800" dirty="0" smtClean="0">
                <a:latin typeface="Candara" pitchFamily="34" charset="0"/>
              </a:rPr>
              <a:t>strengthens those </a:t>
            </a:r>
            <a:r>
              <a:rPr lang="en-US" sz="2800" dirty="0" smtClean="0">
                <a:latin typeface="Candara" pitchFamily="34" charset="0"/>
              </a:rPr>
              <a:t>who trust</a:t>
            </a:r>
          </a:p>
          <a:p>
            <a:pPr marL="457200">
              <a:spcBef>
                <a:spcPts val="1200"/>
              </a:spcBef>
            </a:pPr>
            <a:r>
              <a:rPr lang="en-US" sz="2800" dirty="0" smtClean="0">
                <a:latin typeface="Candara" pitchFamily="34" charset="0"/>
              </a:rPr>
              <a:t>God delivers those who </a:t>
            </a:r>
            <a:r>
              <a:rPr lang="en-US" sz="2800" dirty="0" smtClean="0">
                <a:latin typeface="Candara" pitchFamily="34" charset="0"/>
              </a:rPr>
              <a:t>wait</a:t>
            </a:r>
            <a:endParaRPr lang="en-US" sz="2800" dirty="0" smtClean="0">
              <a:latin typeface="Candar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man_sitting_on_a_park_bench_42-2284366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679895"/>
            <a:ext cx="9144000" cy="417810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268003"/>
            <a:ext cx="9144000" cy="298543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2800" dirty="0" smtClean="0">
                <a:latin typeface="Candara" pitchFamily="34" charset="0"/>
              </a:rPr>
              <a:t>During </a:t>
            </a:r>
            <a:r>
              <a:rPr lang="en-US" sz="2800" dirty="0" smtClean="0">
                <a:latin typeface="Candara" pitchFamily="34" charset="0"/>
              </a:rPr>
              <a:t>that long period, the king of Egypt died. The </a:t>
            </a:r>
            <a:r>
              <a:rPr lang="en-US" sz="2800" dirty="0" smtClean="0">
                <a:latin typeface="Candara" pitchFamily="34" charset="0"/>
              </a:rPr>
              <a:t>Israelites groaned </a:t>
            </a:r>
            <a:r>
              <a:rPr lang="en-US" sz="2800" dirty="0" smtClean="0">
                <a:latin typeface="Candara" pitchFamily="34" charset="0"/>
              </a:rPr>
              <a:t>in their slavery and cried out, and their cry for help because of their slavery went up to God. </a:t>
            </a:r>
            <a:r>
              <a:rPr lang="en-US" sz="2800" dirty="0" smtClean="0">
                <a:latin typeface="Candara" pitchFamily="34" charset="0"/>
              </a:rPr>
              <a:t>God </a:t>
            </a:r>
            <a:r>
              <a:rPr lang="en-US" sz="2800" b="1" dirty="0" smtClean="0">
                <a:latin typeface="Candara" pitchFamily="34" charset="0"/>
              </a:rPr>
              <a:t>heard</a:t>
            </a:r>
            <a:r>
              <a:rPr lang="en-US" sz="2800" dirty="0" smtClean="0">
                <a:latin typeface="Candara" pitchFamily="34" charset="0"/>
              </a:rPr>
              <a:t> their groaning and he </a:t>
            </a:r>
            <a:r>
              <a:rPr lang="en-US" sz="2800" b="1" dirty="0" smtClean="0">
                <a:latin typeface="Candara" pitchFamily="34" charset="0"/>
              </a:rPr>
              <a:t>remembered</a:t>
            </a:r>
            <a:r>
              <a:rPr lang="en-US" sz="2800" dirty="0" smtClean="0">
                <a:latin typeface="Candara" pitchFamily="34" charset="0"/>
              </a:rPr>
              <a:t> his covenant with Abraham, with Isaac and with Jacob. </a:t>
            </a:r>
            <a:r>
              <a:rPr lang="en-US" sz="2800" dirty="0" smtClean="0">
                <a:latin typeface="Candara" pitchFamily="34" charset="0"/>
              </a:rPr>
              <a:t>So </a:t>
            </a:r>
            <a:r>
              <a:rPr lang="en-US" sz="2800" dirty="0" smtClean="0">
                <a:latin typeface="Candara" pitchFamily="34" charset="0"/>
              </a:rPr>
              <a:t>God </a:t>
            </a:r>
            <a:r>
              <a:rPr lang="en-US" sz="2800" b="1" dirty="0" smtClean="0">
                <a:latin typeface="Candara" pitchFamily="34" charset="0"/>
              </a:rPr>
              <a:t>looked</a:t>
            </a:r>
            <a:r>
              <a:rPr lang="en-US" sz="2800" dirty="0" smtClean="0">
                <a:latin typeface="Candara" pitchFamily="34" charset="0"/>
              </a:rPr>
              <a:t> on the Israelites and was </a:t>
            </a:r>
            <a:r>
              <a:rPr lang="en-US" sz="2800" b="1" dirty="0" smtClean="0">
                <a:latin typeface="Candara" pitchFamily="34" charset="0"/>
              </a:rPr>
              <a:t>concerned</a:t>
            </a:r>
            <a:r>
              <a:rPr lang="en-US" sz="2800" dirty="0" smtClean="0">
                <a:latin typeface="Candara" pitchFamily="34" charset="0"/>
              </a:rPr>
              <a:t> about them</a:t>
            </a:r>
            <a:r>
              <a:rPr lang="en-US" sz="2800" dirty="0" smtClean="0">
                <a:latin typeface="Candara" pitchFamily="34" charset="0"/>
              </a:rPr>
              <a:t>. </a:t>
            </a:r>
            <a:r>
              <a:rPr lang="en-US" sz="2000" dirty="0" smtClean="0">
                <a:latin typeface="Candara" pitchFamily="34" charset="0"/>
              </a:rPr>
              <a:t>Exodus 2:23-25</a:t>
            </a:r>
            <a:endParaRPr lang="en-US" sz="2800" dirty="0" smtClean="0">
              <a:latin typeface="Candar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man_sitting_on_a_park_bench_42-2284366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679895"/>
            <a:ext cx="9144000" cy="417810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268003"/>
            <a:ext cx="9144000" cy="252376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sz="3200" dirty="0" smtClean="0">
                <a:latin typeface="Candara" pitchFamily="34" charset="0"/>
              </a:rPr>
              <a:t>I remain confident of </a:t>
            </a:r>
            <a:r>
              <a:rPr lang="en-US" sz="3200" dirty="0" smtClean="0">
                <a:latin typeface="Candara" pitchFamily="34" charset="0"/>
              </a:rPr>
              <a:t>this:</a:t>
            </a:r>
          </a:p>
          <a:p>
            <a:pPr algn="ctr">
              <a:spcBef>
                <a:spcPts val="1200"/>
              </a:spcBef>
            </a:pPr>
            <a:r>
              <a:rPr lang="en-US" sz="3200" dirty="0" smtClean="0">
                <a:latin typeface="Candara" pitchFamily="34" charset="0"/>
              </a:rPr>
              <a:t>I </a:t>
            </a:r>
            <a:r>
              <a:rPr lang="en-US" sz="3200" dirty="0" smtClean="0">
                <a:latin typeface="Candara" pitchFamily="34" charset="0"/>
              </a:rPr>
              <a:t>will see the goodness of the </a:t>
            </a:r>
            <a:r>
              <a:rPr lang="en-US" sz="3200" cap="small" dirty="0" smtClean="0">
                <a:latin typeface="Candara" pitchFamily="34" charset="0"/>
              </a:rPr>
              <a:t>Lord </a:t>
            </a:r>
            <a:r>
              <a:rPr lang="en-US" sz="3200" dirty="0" smtClean="0">
                <a:latin typeface="Candara" pitchFamily="34" charset="0"/>
              </a:rPr>
              <a:t>in </a:t>
            </a:r>
            <a:r>
              <a:rPr lang="en-US" sz="3200" dirty="0" smtClean="0">
                <a:latin typeface="Candara" pitchFamily="34" charset="0"/>
              </a:rPr>
              <a:t>the land of the living</a:t>
            </a:r>
            <a:r>
              <a:rPr lang="en-US" sz="3200" dirty="0" smtClean="0">
                <a:latin typeface="Candara" pitchFamily="34" charset="0"/>
              </a:rPr>
              <a:t>. Wait</a:t>
            </a:r>
            <a:r>
              <a:rPr lang="en-US" sz="3200" dirty="0" smtClean="0">
                <a:latin typeface="Candara" pitchFamily="34" charset="0"/>
              </a:rPr>
              <a:t> for the </a:t>
            </a:r>
            <a:r>
              <a:rPr lang="en-US" sz="3200" cap="small" dirty="0" smtClean="0">
                <a:latin typeface="Candara" pitchFamily="34" charset="0"/>
              </a:rPr>
              <a:t>Lord</a:t>
            </a:r>
            <a:r>
              <a:rPr lang="en-US" sz="3200" dirty="0" smtClean="0">
                <a:latin typeface="Candara" pitchFamily="34" charset="0"/>
              </a:rPr>
              <a:t>; be </a:t>
            </a:r>
            <a:r>
              <a:rPr lang="en-US" sz="3200" dirty="0" smtClean="0">
                <a:latin typeface="Candara" pitchFamily="34" charset="0"/>
              </a:rPr>
              <a:t>strong and take </a:t>
            </a:r>
            <a:r>
              <a:rPr lang="en-US" sz="3200" dirty="0" smtClean="0">
                <a:latin typeface="Candara" pitchFamily="34" charset="0"/>
              </a:rPr>
              <a:t>heart and </a:t>
            </a:r>
            <a:r>
              <a:rPr lang="en-US" sz="3200" dirty="0" smtClean="0">
                <a:latin typeface="Candara" pitchFamily="34" charset="0"/>
              </a:rPr>
              <a:t>wait for the </a:t>
            </a:r>
            <a:r>
              <a:rPr lang="en-US" sz="3200" cap="small" dirty="0" smtClean="0">
                <a:latin typeface="Candara" pitchFamily="34" charset="0"/>
              </a:rPr>
              <a:t>Lord</a:t>
            </a:r>
            <a:r>
              <a:rPr lang="en-US" sz="3200" dirty="0" smtClean="0">
                <a:latin typeface="Candara" pitchFamily="34" charset="0"/>
              </a:rPr>
              <a:t>.</a:t>
            </a:r>
          </a:p>
          <a:p>
            <a:pPr algn="r">
              <a:spcBef>
                <a:spcPts val="0"/>
              </a:spcBef>
            </a:pPr>
            <a:r>
              <a:rPr lang="en-US" sz="2000" dirty="0" smtClean="0">
                <a:latin typeface="Candara" pitchFamily="34" charset="0"/>
              </a:rPr>
              <a:t>Psalm 27:13-14</a:t>
            </a:r>
            <a:endParaRPr lang="en-US" sz="2800" dirty="0" smtClean="0">
              <a:latin typeface="Candar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man_sitting_on_a_park_bench_42-2284366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679895"/>
            <a:ext cx="9144000" cy="417810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" y="268003"/>
            <a:ext cx="8686800" cy="206210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Candara" pitchFamily="34" charset="0"/>
              </a:rPr>
              <a:t>Those </a:t>
            </a:r>
            <a:r>
              <a:rPr lang="en-US" sz="3200" dirty="0" smtClean="0">
                <a:latin typeface="Candara" pitchFamily="34" charset="0"/>
              </a:rPr>
              <a:t>that </a:t>
            </a:r>
            <a:r>
              <a:rPr lang="en-US" sz="3200" b="1" dirty="0" smtClean="0">
                <a:latin typeface="Candara" pitchFamily="34" charset="0"/>
              </a:rPr>
              <a:t>wait</a:t>
            </a:r>
            <a:r>
              <a:rPr lang="en-US" sz="3200" dirty="0" smtClean="0">
                <a:latin typeface="Candara" pitchFamily="34" charset="0"/>
              </a:rPr>
              <a:t> upon the </a:t>
            </a:r>
            <a:r>
              <a:rPr lang="en-US" sz="3200" cap="small" dirty="0" smtClean="0">
                <a:latin typeface="Candara" pitchFamily="34" charset="0"/>
              </a:rPr>
              <a:t>Lord</a:t>
            </a:r>
            <a:r>
              <a:rPr lang="en-US" sz="3200" dirty="0" smtClean="0">
                <a:latin typeface="Candara" pitchFamily="34" charset="0"/>
              </a:rPr>
              <a:t> shall renew their strength; they shall mount up with wings as eagles; they shall run, and not be weary; and they shall walk, and not faint. </a:t>
            </a:r>
            <a:r>
              <a:rPr lang="en-US" sz="2800" dirty="0" smtClean="0">
                <a:latin typeface="Candara" pitchFamily="34" charset="0"/>
              </a:rPr>
              <a:t>Isaiah 40:31</a:t>
            </a:r>
            <a:endParaRPr lang="en-US" sz="2800" dirty="0">
              <a:latin typeface="Candar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68003"/>
            <a:ext cx="9144000" cy="230832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Candara" pitchFamily="34" charset="0"/>
              </a:rPr>
              <a:t>This is God’s Word for my life in this Place and at this Time. Today I am a new creation in Christ, I am God’s very own, and I </a:t>
            </a:r>
            <a:r>
              <a:rPr lang="en-US" sz="3600" u="sng" dirty="0" smtClean="0">
                <a:latin typeface="Candara" pitchFamily="34" charset="0"/>
              </a:rPr>
              <a:t>KNOW</a:t>
            </a:r>
            <a:r>
              <a:rPr lang="en-US" sz="3600" dirty="0" smtClean="0">
                <a:latin typeface="Candara" pitchFamily="34" charset="0"/>
              </a:rPr>
              <a:t> He has a purpose for my life.</a:t>
            </a:r>
            <a:endParaRPr lang="en-US" sz="3600" dirty="0">
              <a:latin typeface="Candara" pitchFamily="34" charset="0"/>
            </a:endParaRPr>
          </a:p>
        </p:txBody>
      </p:sp>
      <p:pic>
        <p:nvPicPr>
          <p:cNvPr id="9" name="Picture 8" descr="man_sitting_on_a_park_bench_42-2284366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679895"/>
            <a:ext cx="9144000" cy="417810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68003"/>
            <a:ext cx="9144000" cy="18158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Segoe UI" pitchFamily="34" charset="0"/>
                <a:cs typeface="Segoe UI" pitchFamily="34" charset="0"/>
              </a:rPr>
              <a:t>Now </a:t>
            </a:r>
            <a:r>
              <a:rPr lang="en-US" sz="2800" dirty="0" smtClean="0">
                <a:latin typeface="Segoe UI" pitchFamily="34" charset="0"/>
                <a:cs typeface="Segoe UI" pitchFamily="34" charset="0"/>
              </a:rPr>
              <a:t>Joseph and all his brothers and all that generation died, </a:t>
            </a:r>
            <a:r>
              <a:rPr lang="en-US" sz="2800" dirty="0" smtClean="0">
                <a:latin typeface="Segoe UI" pitchFamily="34" charset="0"/>
                <a:cs typeface="Segoe UI" pitchFamily="34" charset="0"/>
              </a:rPr>
              <a:t>but </a:t>
            </a:r>
            <a:r>
              <a:rPr lang="en-US" sz="2800" dirty="0" smtClean="0">
                <a:latin typeface="Segoe UI" pitchFamily="34" charset="0"/>
                <a:cs typeface="Segoe UI" pitchFamily="34" charset="0"/>
              </a:rPr>
              <a:t>the Israelites were </a:t>
            </a:r>
            <a:r>
              <a:rPr lang="en-US" sz="2800" dirty="0" smtClean="0">
                <a:latin typeface="Segoe UI" pitchFamily="34" charset="0"/>
                <a:cs typeface="Segoe UI" pitchFamily="34" charset="0"/>
              </a:rPr>
              <a:t>exceedingly fruitful</a:t>
            </a:r>
            <a:r>
              <a:rPr lang="en-US" sz="2800" dirty="0" smtClean="0">
                <a:latin typeface="Segoe UI" pitchFamily="34" charset="0"/>
                <a:cs typeface="Segoe UI" pitchFamily="34" charset="0"/>
              </a:rPr>
              <a:t>; they multiplied greatly, increased in numbers and became so numerous that the land was filled with them</a:t>
            </a:r>
            <a:r>
              <a:rPr lang="en-US" sz="2800" dirty="0" smtClean="0">
                <a:latin typeface="Segoe UI" pitchFamily="34" charset="0"/>
                <a:cs typeface="Segoe UI" pitchFamily="34" charset="0"/>
              </a:rPr>
              <a:t>.</a:t>
            </a:r>
            <a:endParaRPr lang="en-US" sz="2800" dirty="0"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9" name="Picture 8" descr="man_sitting_on_a_park_bench_42-2284366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679895"/>
            <a:ext cx="9144000" cy="417810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68003"/>
            <a:ext cx="9144000" cy="224676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Segoe UI" pitchFamily="34" charset="0"/>
                <a:cs typeface="Segoe UI" pitchFamily="34" charset="0"/>
              </a:rPr>
              <a:t>Then </a:t>
            </a:r>
            <a:r>
              <a:rPr lang="en-US" sz="2800" dirty="0" smtClean="0">
                <a:latin typeface="Segoe UI" pitchFamily="34" charset="0"/>
                <a:cs typeface="Segoe UI" pitchFamily="34" charset="0"/>
              </a:rPr>
              <a:t>a new king, to whom Joseph meant nothing, came to power in Egypt. </a:t>
            </a:r>
            <a:r>
              <a:rPr lang="en-US" sz="2800" b="1" baseline="30000" dirty="0" smtClean="0">
                <a:latin typeface="Segoe UI" pitchFamily="34" charset="0"/>
                <a:cs typeface="Segoe UI" pitchFamily="34" charset="0"/>
              </a:rPr>
              <a:t> </a:t>
            </a:r>
            <a:r>
              <a:rPr lang="en-US" sz="2800" dirty="0" smtClean="0">
                <a:latin typeface="Segoe UI" pitchFamily="34" charset="0"/>
                <a:cs typeface="Segoe UI" pitchFamily="34" charset="0"/>
              </a:rPr>
              <a:t>“</a:t>
            </a:r>
            <a:r>
              <a:rPr lang="en-US" sz="2800" dirty="0" smtClean="0">
                <a:latin typeface="Segoe UI" pitchFamily="34" charset="0"/>
                <a:cs typeface="Segoe UI" pitchFamily="34" charset="0"/>
              </a:rPr>
              <a:t>Look,” he said to his people, “the Israelites have become far too numerous for </a:t>
            </a:r>
            <a:r>
              <a:rPr lang="en-US" sz="2800" dirty="0" smtClean="0">
                <a:latin typeface="Segoe UI" pitchFamily="34" charset="0"/>
                <a:cs typeface="Segoe UI" pitchFamily="34" charset="0"/>
              </a:rPr>
              <a:t>us. Come</a:t>
            </a:r>
            <a:r>
              <a:rPr lang="en-US" sz="2800" dirty="0" smtClean="0">
                <a:latin typeface="Segoe UI" pitchFamily="34" charset="0"/>
                <a:cs typeface="Segoe UI" pitchFamily="34" charset="0"/>
              </a:rPr>
              <a:t>, we must deal shrewdly with them or they will become even more numerous and, if war breaks out, </a:t>
            </a:r>
            <a:endParaRPr lang="en-US" sz="2800" dirty="0"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9" name="Picture 8" descr="man_sitting_on_a_park_bench_42-2284366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679895"/>
            <a:ext cx="9144000" cy="417810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68003"/>
            <a:ext cx="9144000" cy="224676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Segoe UI" pitchFamily="34" charset="0"/>
                <a:cs typeface="Segoe UI" pitchFamily="34" charset="0"/>
              </a:rPr>
              <a:t>will </a:t>
            </a:r>
            <a:r>
              <a:rPr lang="en-US" sz="2800" dirty="0" smtClean="0">
                <a:latin typeface="Segoe UI" pitchFamily="34" charset="0"/>
                <a:cs typeface="Segoe UI" pitchFamily="34" charset="0"/>
              </a:rPr>
              <a:t>join our enemies, fight against us and leave the country.”</a:t>
            </a:r>
          </a:p>
          <a:p>
            <a:r>
              <a:rPr lang="en-US" sz="2800" dirty="0" smtClean="0">
                <a:latin typeface="Segoe UI" pitchFamily="34" charset="0"/>
                <a:cs typeface="Segoe UI" pitchFamily="34" charset="0"/>
              </a:rPr>
              <a:t>So </a:t>
            </a:r>
            <a:r>
              <a:rPr lang="en-US" sz="2800" dirty="0" smtClean="0">
                <a:latin typeface="Segoe UI" pitchFamily="34" charset="0"/>
                <a:cs typeface="Segoe UI" pitchFamily="34" charset="0"/>
              </a:rPr>
              <a:t>they put slave masters over them to oppress them with forced labor, and they built </a:t>
            </a:r>
            <a:r>
              <a:rPr lang="en-US" sz="2800" dirty="0" err="1" smtClean="0">
                <a:latin typeface="Segoe UI" pitchFamily="34" charset="0"/>
                <a:cs typeface="Segoe UI" pitchFamily="34" charset="0"/>
              </a:rPr>
              <a:t>Pithom</a:t>
            </a:r>
            <a:r>
              <a:rPr lang="en-US" sz="2800" dirty="0" smtClean="0">
                <a:latin typeface="Segoe UI" pitchFamily="34" charset="0"/>
                <a:cs typeface="Segoe UI" pitchFamily="34" charset="0"/>
              </a:rPr>
              <a:t> and </a:t>
            </a:r>
            <a:r>
              <a:rPr lang="en-US" sz="2800" dirty="0" err="1" smtClean="0">
                <a:latin typeface="Segoe UI" pitchFamily="34" charset="0"/>
                <a:cs typeface="Segoe UI" pitchFamily="34" charset="0"/>
              </a:rPr>
              <a:t>Rameses</a:t>
            </a:r>
            <a:r>
              <a:rPr lang="en-US" sz="2800" dirty="0" smtClean="0">
                <a:latin typeface="Segoe UI" pitchFamily="34" charset="0"/>
                <a:cs typeface="Segoe UI" pitchFamily="34" charset="0"/>
              </a:rPr>
              <a:t> as store cities for Pharaoh. </a:t>
            </a:r>
            <a:endParaRPr lang="en-US" sz="2800" dirty="0"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9" name="Picture 8" descr="man_sitting_on_a_park_bench_42-2284366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679895"/>
            <a:ext cx="9144000" cy="417810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68003"/>
            <a:ext cx="9144000" cy="138499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Segoe UI" pitchFamily="34" charset="0"/>
                <a:cs typeface="Segoe UI" pitchFamily="34" charset="0"/>
              </a:rPr>
              <a:t>But </a:t>
            </a:r>
            <a:r>
              <a:rPr lang="en-US" sz="2800" dirty="0" smtClean="0">
                <a:latin typeface="Segoe UI" pitchFamily="34" charset="0"/>
                <a:cs typeface="Segoe UI" pitchFamily="34" charset="0"/>
              </a:rPr>
              <a:t>the more they were oppressed, the more they multiplied and spread; so the Egyptians came to dread the </a:t>
            </a:r>
            <a:r>
              <a:rPr lang="en-US" sz="2800" dirty="0" smtClean="0">
                <a:latin typeface="Segoe UI" pitchFamily="34" charset="0"/>
                <a:cs typeface="Segoe UI" pitchFamily="34" charset="0"/>
              </a:rPr>
              <a:t>Israelites</a:t>
            </a:r>
            <a:r>
              <a:rPr lang="en-US" sz="2800" b="1" baseline="30000" dirty="0" smtClean="0">
                <a:latin typeface="Segoe UI" pitchFamily="34" charset="0"/>
                <a:cs typeface="Segoe UI" pitchFamily="34" charset="0"/>
              </a:rPr>
              <a:t> </a:t>
            </a:r>
            <a:r>
              <a:rPr lang="en-US" sz="2800" dirty="0" smtClean="0">
                <a:latin typeface="Segoe UI" pitchFamily="34" charset="0"/>
                <a:cs typeface="Segoe UI" pitchFamily="34" charset="0"/>
              </a:rPr>
              <a:t>and worked them </a:t>
            </a:r>
            <a:r>
              <a:rPr lang="en-US" sz="2800" dirty="0" smtClean="0">
                <a:latin typeface="Segoe UI" pitchFamily="34" charset="0"/>
                <a:cs typeface="Segoe UI" pitchFamily="34" charset="0"/>
              </a:rPr>
              <a:t>ruthlessly.</a:t>
            </a:r>
            <a:r>
              <a:rPr lang="en-US" sz="2800" dirty="0" smtClean="0">
                <a:latin typeface="Segoe UI" pitchFamily="34" charset="0"/>
                <a:cs typeface="Segoe UI" pitchFamily="34" charset="0"/>
              </a:rPr>
              <a:t> </a:t>
            </a:r>
            <a:endParaRPr lang="en-US" sz="2800" dirty="0"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9" name="Picture 8" descr="man_sitting_on_a_park_bench_42-2284366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679895"/>
            <a:ext cx="9144000" cy="417810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68003"/>
            <a:ext cx="9144000" cy="18158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Segoe UI" pitchFamily="34" charset="0"/>
                <a:cs typeface="Segoe UI" pitchFamily="34" charset="0"/>
              </a:rPr>
              <a:t>They </a:t>
            </a:r>
            <a:r>
              <a:rPr lang="en-US" sz="2800" dirty="0" smtClean="0">
                <a:latin typeface="Segoe UI" pitchFamily="34" charset="0"/>
                <a:cs typeface="Segoe UI" pitchFamily="34" charset="0"/>
              </a:rPr>
              <a:t>made their lives bitter with harsh labor in brick and mortar and with all kinds of work in the fields; in all their harsh labor the Egyptians worked them ruthlessly</a:t>
            </a:r>
            <a:r>
              <a:rPr lang="en-US" sz="2800" b="1" dirty="0" smtClean="0">
                <a:latin typeface="Segoe UI" pitchFamily="34" charset="0"/>
                <a:cs typeface="Segoe UI" pitchFamily="34" charset="0"/>
              </a:rPr>
              <a:t>.</a:t>
            </a:r>
          </a:p>
          <a:p>
            <a:pPr algn="r"/>
            <a:r>
              <a:rPr lang="en-US" sz="2800" dirty="0" smtClean="0">
                <a:latin typeface="Segoe UI" pitchFamily="34" charset="0"/>
                <a:cs typeface="Segoe UI" pitchFamily="34" charset="0"/>
              </a:rPr>
              <a:t>Exodus 1:6-15</a:t>
            </a:r>
            <a:endParaRPr lang="en-US" sz="2800" dirty="0">
              <a:latin typeface="Segoe UI" pitchFamily="34" charset="0"/>
              <a:cs typeface="Segoe UI" pitchFamily="34" charset="0"/>
            </a:endParaRPr>
          </a:p>
        </p:txBody>
      </p:sp>
      <p:pic>
        <p:nvPicPr>
          <p:cNvPr id="9" name="Picture 8" descr="man_sitting_on_a_park_bench_42-2284366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679895"/>
            <a:ext cx="9144000" cy="417810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268003"/>
            <a:ext cx="9144000" cy="169277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endParaRPr lang="en-US" sz="3200" dirty="0" smtClean="0">
              <a:latin typeface="Candara" pitchFamily="34" charset="0"/>
            </a:endParaRPr>
          </a:p>
          <a:p>
            <a:pPr algn="ctr"/>
            <a:r>
              <a:rPr lang="en-US" sz="3600" dirty="0" smtClean="0">
                <a:latin typeface="Candara" pitchFamily="34" charset="0"/>
              </a:rPr>
              <a:t>There </a:t>
            </a:r>
            <a:r>
              <a:rPr lang="en-US" sz="3600" dirty="0" smtClean="0">
                <a:latin typeface="Candara" pitchFamily="34" charset="0"/>
              </a:rPr>
              <a:t>are moments in </a:t>
            </a:r>
            <a:r>
              <a:rPr lang="en-US" sz="3600" dirty="0" smtClean="0">
                <a:latin typeface="Candara" pitchFamily="34" charset="0"/>
              </a:rPr>
              <a:t>life</a:t>
            </a:r>
          </a:p>
          <a:p>
            <a:pPr algn="ctr"/>
            <a:r>
              <a:rPr lang="en-US" sz="3600" dirty="0" smtClean="0">
                <a:latin typeface="Candara" pitchFamily="34" charset="0"/>
              </a:rPr>
              <a:t>when </a:t>
            </a:r>
            <a:r>
              <a:rPr lang="en-US" sz="3600" dirty="0" smtClean="0">
                <a:latin typeface="Candara" pitchFamily="34" charset="0"/>
              </a:rPr>
              <a:t>all you can do is </a:t>
            </a:r>
            <a:r>
              <a:rPr lang="en-US" sz="3600" dirty="0" smtClean="0">
                <a:latin typeface="Candara" pitchFamily="34" charset="0"/>
              </a:rPr>
              <a:t>wait.</a:t>
            </a:r>
            <a:endParaRPr lang="en-US" sz="3600" dirty="0" smtClean="0">
              <a:latin typeface="Candara" pitchFamily="34" charset="0"/>
            </a:endParaRPr>
          </a:p>
        </p:txBody>
      </p:sp>
      <p:pic>
        <p:nvPicPr>
          <p:cNvPr id="9" name="Picture 8" descr="man_sitting_on_a_park_bench_42-2284366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679895"/>
            <a:ext cx="9144000" cy="417810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man_sitting_on_a_park_bench_42-2284366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2679895"/>
            <a:ext cx="9144000" cy="417810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0" y="268003"/>
            <a:ext cx="9143999" cy="255454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3200" cap="small" dirty="0" smtClean="0">
                <a:latin typeface="Candara" pitchFamily="34" charset="0"/>
              </a:rPr>
              <a:t>God</a:t>
            </a:r>
            <a:r>
              <a:rPr lang="en-US" sz="3200" dirty="0" smtClean="0">
                <a:latin typeface="Candara" pitchFamily="34" charset="0"/>
              </a:rPr>
              <a:t> said to Abram, “Know this: your descendants will live as outsiders in a land not theirs; they’ll be enslaved and beaten down for 400 years. Then I’ll punish their slave masters; your offspring will march out of there loaded with plunder</a:t>
            </a:r>
            <a:r>
              <a:rPr lang="en-US" sz="3200" dirty="0" smtClean="0">
                <a:latin typeface="Candara" pitchFamily="34" charset="0"/>
              </a:rPr>
              <a:t>.” </a:t>
            </a:r>
            <a:r>
              <a:rPr lang="en-US" sz="2400" dirty="0" smtClean="0">
                <a:latin typeface="Candara" pitchFamily="34" charset="0"/>
              </a:rPr>
              <a:t>Genesis 15:13-14</a:t>
            </a:r>
            <a:endParaRPr lang="en-US" sz="3200" dirty="0" smtClean="0">
              <a:latin typeface="Candar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350</Words>
  <Application>Microsoft Office PowerPoint</Application>
  <PresentationFormat>On-screen Show (4:3)</PresentationFormat>
  <Paragraphs>54</Paragraphs>
  <Slides>18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 Gedon</dc:creator>
  <cp:lastModifiedBy>Steve Gedon</cp:lastModifiedBy>
  <cp:revision>1</cp:revision>
  <dcterms:created xsi:type="dcterms:W3CDTF">2014-08-10T11:50:42Z</dcterms:created>
  <dcterms:modified xsi:type="dcterms:W3CDTF">2014-08-10T11:55:40Z</dcterms:modified>
</cp:coreProperties>
</file>