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69" r:id="rId2"/>
    <p:sldId id="1254" r:id="rId3"/>
    <p:sldId id="1256" r:id="rId4"/>
    <p:sldId id="1257" r:id="rId5"/>
    <p:sldId id="1258" r:id="rId6"/>
    <p:sldId id="1259" r:id="rId7"/>
    <p:sldId id="1261" r:id="rId8"/>
    <p:sldId id="1260" r:id="rId9"/>
    <p:sldId id="1262" r:id="rId10"/>
    <p:sldId id="1263" r:id="rId11"/>
    <p:sldId id="1265" r:id="rId12"/>
    <p:sldId id="1266" r:id="rId13"/>
    <p:sldId id="1267" r:id="rId1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BFBFB"/>
    <a:srgbClr val="CDC800"/>
    <a:srgbClr val="FFFFCC"/>
    <a:srgbClr val="7E3F00"/>
    <a:srgbClr val="993300"/>
    <a:srgbClr val="404040"/>
    <a:srgbClr val="663300"/>
    <a:srgbClr val="FFFFFF"/>
    <a:srgbClr val="FFFF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765" autoAdjust="0"/>
  </p:normalViewPr>
  <p:slideViewPr>
    <p:cSldViewPr snapToGrid="0">
      <p:cViewPr>
        <p:scale>
          <a:sx n="68" d="100"/>
          <a:sy n="68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813508-572E-4C32-9C8D-0BFC1B25D88E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4F82A5-05CE-4E14-AB4C-214586C7B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CD8490-711E-4617-B860-F9F54FE960CE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894AED-67C8-4E9E-88EB-068144F28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894AED-67C8-4E9E-88EB-068144F282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DB65-4CFD-45F7-8A49-DDC8E5B67747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912D-D0A3-433C-9953-1F519413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6F15-C727-423E-AAB1-E57CDD5724D2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F858-90EE-4962-BC99-119E65F1F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FFD9-241D-4E35-B891-691F23A1D1DC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1D72-86D5-4FC7-9CEB-0E5A2A92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394D-C6CB-452D-B42C-32E56946E2D3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32DE-DF95-4C76-A60E-8A9462E35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D20F-B4F4-4274-8D37-43BAA7986BCC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F393-18B9-467A-B745-C9C8E1BD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6847-B0E0-4F7D-8CC0-A338E7D6AE8C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487-D60F-4A53-BBE3-880FA74E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9A2B-3279-40A6-B2F8-DFA12002CF7A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E2D5-48EE-41F9-B578-71546FA6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A9B6-3C68-4045-B0C8-EB80BBD0A09E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4617-5266-407D-8B12-F448B750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E7CF-4D13-4310-85F2-11AA5A5399D9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8874-19FA-42F7-8E2E-1C6C0994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C6EE-1B70-4B3B-A546-EDA8719D9F69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7C96-9038-4DF0-B59B-BDE0D0CC9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D51B-475D-48E7-9443-E4A9FA53A3B5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8BFD-47A8-4B61-A9AD-53A19840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9CAFD-AF41-436F-8FFA-102632139A3C}" type="datetimeFigureOut">
              <a:rPr lang="en-US"/>
              <a:pPr>
                <a:defRPr/>
              </a:pPr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1713-0D72-456C-84F4-4890A191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tanexus.net/sites/default/files/styles/page_main/public/So_Calif_Coast_Range_Wing-Chi%20Poon.jpg?itok=qCRylO3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9231" y="3165231"/>
            <a:ext cx="7385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ajan Pro" pitchFamily="18" charset="0"/>
              </a:rPr>
              <a:t>I AM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ajan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347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ndara" pitchFamily="34" charset="0"/>
              </a:rPr>
              <a:t>Discovering the Character of God</a:t>
            </a:r>
            <a:endParaRPr 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9803" y="1684806"/>
            <a:ext cx="54441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Covenant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imprinted on our heart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andara" pitchFamily="34" charset="0"/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35902" y="1628536"/>
            <a:ext cx="5008098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Will You Come to The Table?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520700"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Table of Letting Go.</a:t>
            </a:r>
          </a:p>
          <a:p>
            <a:pPr marL="520700"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 Table of Welcome. </a:t>
            </a:r>
          </a:p>
          <a:p>
            <a:pPr marL="520700" lvl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Table of Feasting.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8474" y="0"/>
            <a:ext cx="89470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“In some strange way I am still alive. I wonder what God means me to do with a life so specially spared?”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569" y="759655"/>
            <a:ext cx="590843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“I AM the Good Shepherd. The Good Shepherd lays down his life for his sheep.”  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John 10:11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jacobministries.org/wordpress/wp-content/uploads/2010/12/sf_potter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31853" y="6175717"/>
            <a:ext cx="588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rajan Pro" pitchFamily="18" charset="0"/>
              </a:rPr>
              <a:t>Jeremiah 18</a:t>
            </a:r>
            <a:endParaRPr lang="en-US" sz="2800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08576" y="362443"/>
            <a:ext cx="4535423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This is God’s Word for my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life in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this Place and at this Time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Today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am a new creation in Christ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I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am God’s very own, and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</a:t>
            </a:r>
            <a:r>
              <a:rPr lang="en-US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KNOW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has a purpose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for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my life.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07766" y="362443"/>
            <a:ext cx="50362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The 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is my shepherd; I shall not want. 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maketh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me to lie down in green pastures: 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leadeth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me beside the still waters.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07766" y="362443"/>
            <a:ext cx="50362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restoreth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my soul: 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leadeth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me in the paths of righteousness for his name's sake. Yea, though I walk through the valley of the shadow of death, I will fear no evil: for thou art with me; thy rod and thy staff they comfort 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07766" y="362443"/>
            <a:ext cx="503623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Thou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preparest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 table before me in the presence of mine enemies: thou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anointest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my head with oil; my cup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runneth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over.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Surely goodness and mercy shall follow me all the days of my life: and I will dwell in the house of the 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for ever.     Psalm 23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4892" y="362443"/>
            <a:ext cx="60491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“The Lord is My Shepherd, </a:t>
            </a:r>
          </a:p>
          <a:p>
            <a:pPr algn="ctr">
              <a:lnSpc>
                <a:spcPct val="150000"/>
              </a:lnSpc>
            </a:pP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 have all that I need”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9803" y="1572265"/>
            <a:ext cx="54441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Choice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 act of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FAITH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and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REASON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2" name="Picture 6" descr="http://canyoukill.com/wp-content/uploads/2013/03/a_cute_little_baby_la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" y="0"/>
            <a:ext cx="9181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9803" y="1530062"/>
            <a:ext cx="54441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 Celebration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“fear will not rule my life”</a:t>
            </a:r>
          </a:p>
          <a:p>
            <a:endParaRPr lang="en-US" sz="3200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7F99"/>
        </a:solidFill>
        <a:ln>
          <a:noFill/>
        </a:ln>
      </a:spPr>
      <a:bodyPr wrap="none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58296</TotalTime>
  <Words>271</Words>
  <Application>Microsoft Office PowerPoint</Application>
  <PresentationFormat>On-screen Show (4:3)</PresentationFormat>
  <Paragraphs>37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Gedon</dc:creator>
  <cp:lastModifiedBy>Steve Gedon</cp:lastModifiedBy>
  <cp:revision>2457</cp:revision>
  <dcterms:created xsi:type="dcterms:W3CDTF">2012-04-12T17:49:19Z</dcterms:created>
  <dcterms:modified xsi:type="dcterms:W3CDTF">2013-07-07T16:50:01Z</dcterms:modified>
</cp:coreProperties>
</file>