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799" r:id="rId2"/>
    <p:sldId id="917" r:id="rId3"/>
    <p:sldId id="918" r:id="rId4"/>
    <p:sldId id="919" r:id="rId5"/>
    <p:sldId id="920" r:id="rId6"/>
    <p:sldId id="921" r:id="rId7"/>
    <p:sldId id="922" r:id="rId8"/>
    <p:sldId id="923" r:id="rId9"/>
    <p:sldId id="924" r:id="rId10"/>
    <p:sldId id="925" r:id="rId11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7E3F00"/>
    <a:srgbClr val="993300"/>
    <a:srgbClr val="404040"/>
    <a:srgbClr val="663300"/>
    <a:srgbClr val="FFFFFF"/>
    <a:srgbClr val="FFFFE7"/>
    <a:srgbClr val="217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58" autoAdjust="0"/>
    <p:restoredTop sz="94709" autoAdjust="0"/>
  </p:normalViewPr>
  <p:slideViewPr>
    <p:cSldViewPr snapToGrid="0">
      <p:cViewPr>
        <p:scale>
          <a:sx n="60" d="100"/>
          <a:sy n="60" d="100"/>
        </p:scale>
        <p:origin x="-225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1813508-572E-4C32-9C8D-0BFC1B25D88E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4F82A5-05CE-4E14-AB4C-214586C7B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8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DCD8490-711E-4617-B860-F9F54FE960CE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48175"/>
            <a:ext cx="5661025" cy="4213225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893175"/>
            <a:ext cx="3067050" cy="468313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894AED-67C8-4E9E-88EB-068144F28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005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C2FBC3-48C6-4EEA-BD62-756CAE6FBB5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2DB65-4CFD-45F7-8A49-DDC8E5B67747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C912D-D0A3-433C-9953-1F5194131E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36F15-C727-423E-AAB1-E57CDD5724D2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F858-90EE-4962-BC99-119E65F1F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6FFD9-241D-4E35-B891-691F23A1D1DC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B1D72-86D5-4FC7-9CEB-0E5A2A92B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2394D-C6CB-452D-B42C-32E56946E2D3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32DE-DF95-4C76-A60E-8A9462E35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CD20F-B4F4-4274-8D37-43BAA7986BCC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AF393-18B9-467A-B745-C9C8E1BD1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66847-B0E0-4F7D-8CC0-A338E7D6AE8C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39487-D60F-4A53-BBE3-880FA74EC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A9A2B-3279-40A6-B2F8-DFA12002CF7A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7CE2D5-48EE-41F9-B578-71546FA6A6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BA9B6-3C68-4045-B0C8-EB80BBD0A09E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F4617-5266-407D-8B12-F448B7507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4E7CF-4D13-4310-85F2-11AA5A5399D9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D8874-19FA-42F7-8E2E-1C6C0994E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AC6EE-1B70-4B3B-A546-EDA8719D9F69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7C96-9038-4DF0-B59B-BDE0D0CC9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DD51B-475D-48E7-9443-E4A9FA53A3B5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A8BFD-47A8-4B61-A9AD-53A198402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59CAFD-AF41-436F-8FFA-102632139A3C}" type="datetimeFigureOut">
              <a:rPr lang="en-US"/>
              <a:pPr>
                <a:defRPr/>
              </a:pPr>
              <a:t>4/8/2013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1CF1713-0D72-456C-84F4-4890A191A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7200" y="1600200"/>
            <a:ext cx="8382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tTailHMK" pitchFamily="2" charset="0"/>
              </a:rPr>
              <a:t>Mission Moment</a:t>
            </a:r>
            <a:endParaRPr lang="en-US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tTailHMK" pitchFamily="2" charset="0"/>
            </a:endParaRPr>
          </a:p>
        </p:txBody>
      </p:sp>
      <p:pic>
        <p:nvPicPr>
          <p:cNvPr id="7" name="Picture 6" descr="alleluia_1720c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28544" y="5370365"/>
            <a:ext cx="3486912" cy="12252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Worship1\Desktop\church presentation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8" y="146668"/>
            <a:ext cx="8534400" cy="639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32550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Worship1\Desktop\church presentation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" y="140303"/>
            <a:ext cx="9134054" cy="657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25666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orship1\Desktop\church presentation\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2" y="-115363"/>
            <a:ext cx="9095188" cy="6815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03345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orship1\Desktop\church presentation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594" y="520262"/>
            <a:ext cx="9238594" cy="61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117640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orship1\Desktop\church presentation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3" y="308399"/>
            <a:ext cx="8324194" cy="62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95520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Worship1\Desktop\church presentation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17" y="146668"/>
            <a:ext cx="8534400" cy="639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483722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Worship1\Desktop\church presentation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821" y="365234"/>
            <a:ext cx="43434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70925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Worship1\Desktop\church presentation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25" y="209730"/>
            <a:ext cx="8534400" cy="639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9908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Worship1\Desktop\church presentation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55" y="178199"/>
            <a:ext cx="8534400" cy="639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0306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17F99"/>
        </a:solidFill>
        <a:ln>
          <a:noFill/>
        </a:ln>
      </a:spPr>
      <a:bodyPr wrap="none"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37442</TotalTime>
  <Words>3</Words>
  <Application>Microsoft Office PowerPoint</Application>
  <PresentationFormat>On-screen Show (4:3)</PresentationFormat>
  <Paragraphs>2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Gedon</dc:creator>
  <cp:lastModifiedBy>Worship1</cp:lastModifiedBy>
  <cp:revision>1804</cp:revision>
  <dcterms:created xsi:type="dcterms:W3CDTF">2012-04-12T17:49:19Z</dcterms:created>
  <dcterms:modified xsi:type="dcterms:W3CDTF">2013-04-08T14:55:33Z</dcterms:modified>
</cp:coreProperties>
</file>