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56" r:id="rId2"/>
    <p:sldId id="258" r:id="rId3"/>
  </p:sldIdLst>
  <p:sldSz cx="6858000" cy="9144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A50021"/>
    <a:srgbClr val="660033"/>
    <a:srgbClr val="0000FF"/>
    <a:srgbClr val="FFFFCC"/>
    <a:srgbClr val="FFABAB"/>
    <a:srgbClr val="FFCC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20" d="100"/>
          <a:sy n="120" d="100"/>
        </p:scale>
        <p:origin x="150" y="-60"/>
      </p:cViewPr>
      <p:guideLst>
        <p:guide orient="horz" pos="2881"/>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2949" tIns="46474" rIns="92949" bIns="46474"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2949" tIns="46474" rIns="92949" bIns="46474" rtlCol="0"/>
          <a:lstStyle>
            <a:lvl1pPr algn="r">
              <a:defRPr sz="1200"/>
            </a:lvl1pPr>
          </a:lstStyle>
          <a:p>
            <a:fld id="{72673102-A127-44DD-8C66-6B2CFB6C6A41}" type="datetimeFigureOut">
              <a:rPr lang="en-US" smtClean="0"/>
              <a:pPr/>
              <a:t>5/18/2014</a:t>
            </a:fld>
            <a:endParaRPr lang="en-US"/>
          </a:p>
        </p:txBody>
      </p:sp>
      <p:sp>
        <p:nvSpPr>
          <p:cNvPr id="4" name="Slide Image Placeholder 3"/>
          <p:cNvSpPr>
            <a:spLocks noGrp="1" noRot="1" noChangeAspect="1"/>
          </p:cNvSpPr>
          <p:nvPr>
            <p:ph type="sldImg" idx="2"/>
          </p:nvPr>
        </p:nvSpPr>
        <p:spPr>
          <a:xfrm>
            <a:off x="2220913" y="701675"/>
            <a:ext cx="2635250" cy="3511550"/>
          </a:xfrm>
          <a:prstGeom prst="rect">
            <a:avLst/>
          </a:prstGeom>
          <a:noFill/>
          <a:ln w="12700">
            <a:solidFill>
              <a:prstClr val="black"/>
            </a:solidFill>
          </a:ln>
        </p:spPr>
        <p:txBody>
          <a:bodyPr vert="horz" lIns="92949" tIns="46474" rIns="92949" bIns="46474" rtlCol="0" anchor="ctr"/>
          <a:lstStyle/>
          <a:p>
            <a:endParaRPr lang="en-US"/>
          </a:p>
        </p:txBody>
      </p:sp>
      <p:sp>
        <p:nvSpPr>
          <p:cNvPr id="5" name="Notes Placeholder 4"/>
          <p:cNvSpPr>
            <a:spLocks noGrp="1"/>
          </p:cNvSpPr>
          <p:nvPr>
            <p:ph type="body" sz="quarter" idx="3"/>
          </p:nvPr>
        </p:nvSpPr>
        <p:spPr>
          <a:xfrm>
            <a:off x="707708" y="4447461"/>
            <a:ext cx="5661660" cy="4213383"/>
          </a:xfrm>
          <a:prstGeom prst="rect">
            <a:avLst/>
          </a:prstGeom>
        </p:spPr>
        <p:txBody>
          <a:bodyPr vert="horz" lIns="92949" tIns="46474" rIns="92949" bIns="4647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2949" tIns="46474" rIns="92949" bIns="46474"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2949" tIns="46474" rIns="92949" bIns="46474" rtlCol="0" anchor="b"/>
          <a:lstStyle>
            <a:lvl1pPr algn="r">
              <a:defRPr sz="1200"/>
            </a:lvl1pPr>
          </a:lstStyle>
          <a:p>
            <a:fld id="{93BB2D29-BAB2-4994-A21D-10E429AEA0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BB2D29-BAB2-4994-A21D-10E429AEA01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BB2D29-BAB2-4994-A21D-10E429AEA013}"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1EF708-21B3-49B8-BA50-B1DE3DC4439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3EE2EA-4FD4-4158-B95F-165528CBE89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31BF45-16DB-494F-9D54-DC7CE54140A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17F59B-78C3-471E-AF70-290EE982BE0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8538A9-2768-416B-B39A-E66B31F9497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2A62FA-8832-4EFE-9587-548DAF5EB5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CA1DAA5-1A47-4751-B3DF-B12FCD010E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5922FCC-BF44-4F5C-A2D3-C7C23E9FAA4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D07C98-AC40-45BC-B7E0-F9759ABDA7C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83DB30-481D-4813-9F5C-C15AC908A81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1824E8-3D65-46E0-BB4E-A6A2FE6DA15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91158A-183B-4719-8840-C12308BE45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87388" y="792163"/>
            <a:ext cx="2743200" cy="3771900"/>
          </a:xfrm>
          <a:prstGeom prst="rect">
            <a:avLst/>
          </a:prstGeom>
          <a:noFill/>
          <a:ln w="9525">
            <a:solidFill>
              <a:schemeClr val="tx1"/>
            </a:solidFill>
            <a:miter lim="800000"/>
            <a:headEnd/>
            <a:tailEnd/>
          </a:ln>
          <a:effectLst/>
        </p:spPr>
        <p:txBody>
          <a:bodyPr wrap="none" anchor="ctr"/>
          <a:lstStyle/>
          <a:p>
            <a:endParaRPr lang="en-US"/>
          </a:p>
        </p:txBody>
      </p:sp>
      <p:sp>
        <p:nvSpPr>
          <p:cNvPr id="2051" name="Rectangle 3"/>
          <p:cNvSpPr>
            <a:spLocks noChangeArrowheads="1"/>
          </p:cNvSpPr>
          <p:nvPr/>
        </p:nvSpPr>
        <p:spPr bwMode="auto">
          <a:xfrm>
            <a:off x="3430588" y="792163"/>
            <a:ext cx="2743200" cy="3771900"/>
          </a:xfrm>
          <a:prstGeom prst="rect">
            <a:avLst/>
          </a:prstGeom>
          <a:noFill/>
          <a:ln w="9525">
            <a:solidFill>
              <a:schemeClr val="tx1"/>
            </a:solidFill>
            <a:miter lim="800000"/>
            <a:headEnd/>
            <a:tailEnd/>
          </a:ln>
          <a:effectLst/>
        </p:spPr>
        <p:txBody>
          <a:bodyPr wrap="none" anchor="ctr"/>
          <a:lstStyle/>
          <a:p>
            <a:endParaRPr lang="en-US"/>
          </a:p>
        </p:txBody>
      </p:sp>
      <p:sp>
        <p:nvSpPr>
          <p:cNvPr id="2052" name="Rectangle 4"/>
          <p:cNvSpPr>
            <a:spLocks noChangeArrowheads="1"/>
          </p:cNvSpPr>
          <p:nvPr/>
        </p:nvSpPr>
        <p:spPr bwMode="auto">
          <a:xfrm>
            <a:off x="687388" y="792163"/>
            <a:ext cx="898525" cy="3771900"/>
          </a:xfrm>
          <a:prstGeom prst="rect">
            <a:avLst/>
          </a:prstGeom>
          <a:noFill/>
          <a:ln w="9525">
            <a:solidFill>
              <a:schemeClr val="tx1"/>
            </a:solidFill>
            <a:miter lim="800000"/>
            <a:headEnd/>
            <a:tailEnd/>
          </a:ln>
          <a:effectLst/>
        </p:spPr>
        <p:txBody>
          <a:bodyPr wrap="none" anchor="ctr"/>
          <a:lstStyle/>
          <a:p>
            <a:endParaRPr lang="en-US"/>
          </a:p>
        </p:txBody>
      </p:sp>
      <p:sp>
        <p:nvSpPr>
          <p:cNvPr id="2053" name="Rectangle 5"/>
          <p:cNvSpPr>
            <a:spLocks noChangeArrowheads="1"/>
          </p:cNvSpPr>
          <p:nvPr/>
        </p:nvSpPr>
        <p:spPr bwMode="auto">
          <a:xfrm>
            <a:off x="5283200" y="792163"/>
            <a:ext cx="890588" cy="3771900"/>
          </a:xfrm>
          <a:prstGeom prst="rect">
            <a:avLst/>
          </a:prstGeom>
          <a:noFill/>
          <a:ln w="9525">
            <a:solidFill>
              <a:schemeClr val="tx1"/>
            </a:solidFill>
            <a:miter lim="800000"/>
            <a:headEnd/>
            <a:tailEnd/>
          </a:ln>
          <a:effectLst/>
        </p:spPr>
        <p:txBody>
          <a:bodyPr wrap="none" anchor="ctr"/>
          <a:lstStyle/>
          <a:p>
            <a:endParaRPr lang="en-US"/>
          </a:p>
        </p:txBody>
      </p:sp>
      <p:sp>
        <p:nvSpPr>
          <p:cNvPr id="2054" name="Text Box 6"/>
          <p:cNvSpPr txBox="1">
            <a:spLocks noChangeArrowheads="1"/>
          </p:cNvSpPr>
          <p:nvPr/>
        </p:nvSpPr>
        <p:spPr bwMode="auto">
          <a:xfrm>
            <a:off x="1525588" y="852488"/>
            <a:ext cx="3886200" cy="430887"/>
          </a:xfrm>
          <a:prstGeom prst="rect">
            <a:avLst/>
          </a:prstGeom>
          <a:noFill/>
          <a:ln w="9525">
            <a:noFill/>
            <a:miter lim="800000"/>
            <a:headEnd/>
            <a:tailEnd/>
          </a:ln>
          <a:effectLst/>
        </p:spPr>
        <p:txBody>
          <a:bodyPr>
            <a:spAutoFit/>
          </a:bodyPr>
          <a:lstStyle/>
          <a:p>
            <a:pPr>
              <a:tabLst>
                <a:tab pos="1885950" algn="l"/>
              </a:tabLst>
            </a:pPr>
            <a:r>
              <a:rPr lang="en-US" sz="1000" b="1" dirty="0" smtClean="0"/>
              <a:t>Date:  1021</a:t>
            </a:r>
            <a:r>
              <a:rPr lang="en-US" sz="1000" dirty="0" smtClean="0"/>
              <a:t>      </a:t>
            </a:r>
            <a:r>
              <a:rPr lang="en-US" sz="1000" b="1" dirty="0" smtClean="0"/>
              <a:t>Time:6:30 pm   </a:t>
            </a:r>
            <a:r>
              <a:rPr lang="en-US" sz="1000" b="1" dirty="0"/>
              <a:t>	League:___________________</a:t>
            </a:r>
          </a:p>
          <a:p>
            <a:pPr>
              <a:spcBef>
                <a:spcPct val="20000"/>
              </a:spcBef>
              <a:tabLst>
                <a:tab pos="1885950" algn="l"/>
              </a:tabLst>
            </a:pPr>
            <a:r>
              <a:rPr lang="en-US" sz="1000" b="1" dirty="0"/>
              <a:t>Location</a:t>
            </a:r>
            <a:r>
              <a:rPr lang="en-US" sz="1000" b="1" dirty="0" smtClean="0"/>
              <a:t>:    Parkersburg, WV</a:t>
            </a:r>
            <a:r>
              <a:rPr lang="en-US" sz="1000" b="1" dirty="0"/>
              <a:t>	</a:t>
            </a:r>
            <a:r>
              <a:rPr lang="en-US" sz="1000" b="1" dirty="0" smtClean="0"/>
              <a:t>Age:              Time</a:t>
            </a:r>
            <a:r>
              <a:rPr lang="en-US" sz="1000" b="1" dirty="0"/>
              <a:t>:</a:t>
            </a:r>
            <a:r>
              <a:rPr lang="en-US" sz="600" b="1" dirty="0"/>
              <a:t> </a:t>
            </a:r>
            <a:r>
              <a:rPr lang="en-US" sz="600" b="1" dirty="0" smtClean="0"/>
              <a:t> </a:t>
            </a:r>
            <a:r>
              <a:rPr lang="en-US" sz="900" b="1" baseline="30000" dirty="0" smtClean="0"/>
              <a:t>25   </a:t>
            </a:r>
            <a:r>
              <a:rPr lang="en-US" sz="900" b="1" baseline="30000" dirty="0"/>
              <a:t>30   35   40   45</a:t>
            </a:r>
            <a:endParaRPr lang="en-US" sz="1000" b="1" dirty="0"/>
          </a:p>
        </p:txBody>
      </p:sp>
      <p:sp>
        <p:nvSpPr>
          <p:cNvPr id="2057" name="Text Box 9"/>
          <p:cNvSpPr txBox="1">
            <a:spLocks noChangeArrowheads="1"/>
          </p:cNvSpPr>
          <p:nvPr/>
        </p:nvSpPr>
        <p:spPr bwMode="auto">
          <a:xfrm>
            <a:off x="1525588" y="1249363"/>
            <a:ext cx="3919537" cy="507831"/>
          </a:xfrm>
          <a:prstGeom prst="rect">
            <a:avLst/>
          </a:prstGeom>
          <a:noFill/>
          <a:ln w="9525">
            <a:noFill/>
            <a:miter lim="800000"/>
            <a:headEnd/>
            <a:tailEnd/>
          </a:ln>
          <a:effectLst/>
        </p:spPr>
        <p:txBody>
          <a:bodyPr>
            <a:spAutoFit/>
          </a:bodyPr>
          <a:lstStyle/>
          <a:p>
            <a:pPr>
              <a:spcBef>
                <a:spcPct val="20000"/>
              </a:spcBef>
              <a:tabLst>
                <a:tab pos="2286000" algn="l"/>
              </a:tabLst>
            </a:pPr>
            <a:r>
              <a:rPr lang="en-US" sz="1000" b="1" dirty="0" smtClean="0"/>
              <a:t>Home: </a:t>
            </a:r>
            <a:r>
              <a:rPr lang="en-US" sz="1050" b="1" dirty="0" smtClean="0">
                <a:solidFill>
                  <a:srgbClr val="A50021"/>
                </a:solidFill>
              </a:rPr>
              <a:t>Name</a:t>
            </a:r>
            <a:r>
              <a:rPr lang="en-US" sz="1000" b="1" dirty="0"/>
              <a:t>	</a:t>
            </a:r>
            <a:r>
              <a:rPr lang="en-US" sz="1000" b="1" dirty="0" smtClean="0"/>
              <a:t>Visitor</a:t>
            </a:r>
            <a:r>
              <a:rPr lang="en-US" sz="1000" b="1" smtClean="0"/>
              <a:t>: </a:t>
            </a:r>
            <a:r>
              <a:rPr lang="en-US" sz="1050" b="1" smtClean="0">
                <a:solidFill>
                  <a:srgbClr val="A50021"/>
                </a:solidFill>
              </a:rPr>
              <a:t>Name</a:t>
            </a:r>
            <a:endParaRPr lang="en-US" sz="1000" b="1" dirty="0">
              <a:solidFill>
                <a:srgbClr val="A50021"/>
              </a:solidFill>
            </a:endParaRPr>
          </a:p>
          <a:p>
            <a:pPr>
              <a:lnSpc>
                <a:spcPct val="140000"/>
              </a:lnSpc>
              <a:spcBef>
                <a:spcPct val="20000"/>
              </a:spcBef>
              <a:tabLst>
                <a:tab pos="2286000" algn="l"/>
              </a:tabLst>
            </a:pPr>
            <a:r>
              <a:rPr lang="en-US" sz="1000" b="1" dirty="0" err="1" smtClean="0"/>
              <a:t>Cpts</a:t>
            </a:r>
            <a:r>
              <a:rPr lang="en-US" sz="1000" b="1" dirty="0" smtClean="0"/>
              <a:t>:_______________</a:t>
            </a:r>
            <a:r>
              <a:rPr lang="en-US" sz="1000" b="1" dirty="0"/>
              <a:t>	</a:t>
            </a:r>
            <a:r>
              <a:rPr lang="en-US" sz="1000" b="1" dirty="0" err="1" smtClean="0"/>
              <a:t>Cpts</a:t>
            </a:r>
            <a:r>
              <a:rPr lang="en-US" sz="1000" b="1" dirty="0" smtClean="0"/>
              <a:t>:_______________</a:t>
            </a:r>
            <a:endParaRPr lang="en-US" sz="1000" dirty="0"/>
          </a:p>
        </p:txBody>
      </p:sp>
      <p:sp>
        <p:nvSpPr>
          <p:cNvPr id="2126" name="Rectangle 78"/>
          <p:cNvSpPr>
            <a:spLocks noChangeArrowheads="1"/>
          </p:cNvSpPr>
          <p:nvPr/>
        </p:nvSpPr>
        <p:spPr bwMode="auto">
          <a:xfrm>
            <a:off x="722313" y="1760538"/>
            <a:ext cx="4522787" cy="496887"/>
          </a:xfrm>
          <a:prstGeom prst="rect">
            <a:avLst/>
          </a:prstGeom>
          <a:noFill/>
          <a:ln w="9525">
            <a:solidFill>
              <a:schemeClr val="tx1"/>
            </a:solidFill>
            <a:miter lim="800000"/>
            <a:headEnd/>
            <a:tailEnd/>
          </a:ln>
          <a:effectLst/>
        </p:spPr>
        <p:txBody>
          <a:bodyPr wrap="none" anchor="ctr"/>
          <a:lstStyle/>
          <a:p>
            <a:endParaRPr lang="en-US"/>
          </a:p>
        </p:txBody>
      </p:sp>
      <p:sp>
        <p:nvSpPr>
          <p:cNvPr id="2128" name="Text Box 80"/>
          <p:cNvSpPr txBox="1">
            <a:spLocks noChangeArrowheads="1"/>
          </p:cNvSpPr>
          <p:nvPr/>
        </p:nvSpPr>
        <p:spPr bwMode="auto">
          <a:xfrm>
            <a:off x="1128713" y="1760538"/>
            <a:ext cx="523875" cy="244475"/>
          </a:xfrm>
          <a:prstGeom prst="rect">
            <a:avLst/>
          </a:prstGeom>
          <a:noFill/>
          <a:ln w="9525">
            <a:noFill/>
            <a:miter lim="800000"/>
            <a:headEnd/>
            <a:tailEnd/>
          </a:ln>
          <a:effectLst/>
        </p:spPr>
        <p:txBody>
          <a:bodyPr>
            <a:spAutoFit/>
          </a:bodyPr>
          <a:lstStyle/>
          <a:p>
            <a:pPr algn="r">
              <a:spcBef>
                <a:spcPct val="50000"/>
              </a:spcBef>
            </a:pPr>
            <a:r>
              <a:rPr lang="en-US" sz="1000"/>
              <a:t>Player</a:t>
            </a:r>
          </a:p>
        </p:txBody>
      </p:sp>
      <p:sp>
        <p:nvSpPr>
          <p:cNvPr id="2129" name="Text Box 81"/>
          <p:cNvSpPr txBox="1">
            <a:spLocks noChangeArrowheads="1"/>
          </p:cNvSpPr>
          <p:nvPr/>
        </p:nvSpPr>
        <p:spPr bwMode="auto">
          <a:xfrm>
            <a:off x="1128713" y="1998663"/>
            <a:ext cx="523875" cy="244475"/>
          </a:xfrm>
          <a:prstGeom prst="rect">
            <a:avLst/>
          </a:prstGeom>
          <a:noFill/>
          <a:ln w="9525">
            <a:noFill/>
            <a:miter lim="800000"/>
            <a:headEnd/>
            <a:tailEnd/>
          </a:ln>
          <a:effectLst/>
        </p:spPr>
        <p:txBody>
          <a:bodyPr>
            <a:spAutoFit/>
          </a:bodyPr>
          <a:lstStyle/>
          <a:p>
            <a:pPr algn="r">
              <a:spcBef>
                <a:spcPct val="50000"/>
              </a:spcBef>
            </a:pPr>
            <a:r>
              <a:rPr lang="en-US" sz="1000"/>
              <a:t>Time</a:t>
            </a:r>
          </a:p>
        </p:txBody>
      </p:sp>
      <p:sp>
        <p:nvSpPr>
          <p:cNvPr id="2178" name="Text Box 130"/>
          <p:cNvSpPr txBox="1">
            <a:spLocks noChangeArrowheads="1"/>
          </p:cNvSpPr>
          <p:nvPr/>
        </p:nvSpPr>
        <p:spPr bwMode="auto">
          <a:xfrm>
            <a:off x="671512" y="2768600"/>
            <a:ext cx="981723" cy="1415772"/>
          </a:xfrm>
          <a:prstGeom prst="rect">
            <a:avLst/>
          </a:prstGeom>
          <a:noFill/>
          <a:ln w="9525">
            <a:noFill/>
            <a:miter lim="800000"/>
            <a:headEnd/>
            <a:tailEnd/>
          </a:ln>
          <a:effectLst/>
        </p:spPr>
        <p:txBody>
          <a:bodyPr wrap="square">
            <a:spAutoFit/>
          </a:bodyPr>
          <a:lstStyle/>
          <a:p>
            <a:pPr algn="ctr"/>
            <a:r>
              <a:rPr lang="en-US" sz="1200" b="1" dirty="0" smtClean="0"/>
              <a:t>Misconduct</a:t>
            </a:r>
            <a:endParaRPr lang="en-US" sz="1000" b="1" dirty="0" smtClean="0"/>
          </a:p>
          <a:p>
            <a:pPr>
              <a:spcBef>
                <a:spcPts val="600"/>
              </a:spcBef>
            </a:pPr>
            <a:r>
              <a:rPr lang="en-US" sz="1000" b="1" dirty="0" smtClean="0"/>
              <a:t>USB</a:t>
            </a:r>
            <a:r>
              <a:rPr lang="en-US" sz="1000" dirty="0" smtClean="0"/>
              <a:t> -</a:t>
            </a:r>
            <a:r>
              <a:rPr lang="en-US" sz="800" dirty="0" smtClean="0"/>
              <a:t>Unsporting</a:t>
            </a:r>
            <a:endParaRPr lang="en-US" sz="900" dirty="0" smtClean="0"/>
          </a:p>
          <a:p>
            <a:r>
              <a:rPr lang="en-US" sz="1000" b="1" dirty="0" smtClean="0"/>
              <a:t>DT</a:t>
            </a:r>
            <a:r>
              <a:rPr lang="en-US" sz="1000" dirty="0" smtClean="0"/>
              <a:t> </a:t>
            </a:r>
            <a:r>
              <a:rPr lang="en-US" sz="900" dirty="0" smtClean="0"/>
              <a:t>– </a:t>
            </a:r>
            <a:r>
              <a:rPr lang="en-US" sz="800" dirty="0" smtClean="0"/>
              <a:t>Dissent</a:t>
            </a:r>
            <a:endParaRPr lang="en-US" sz="900" dirty="0" smtClean="0"/>
          </a:p>
          <a:p>
            <a:r>
              <a:rPr lang="en-US" sz="1000" b="1" dirty="0" smtClean="0"/>
              <a:t>PI</a:t>
            </a:r>
            <a:r>
              <a:rPr lang="en-US" sz="1000" dirty="0" smtClean="0"/>
              <a:t> </a:t>
            </a:r>
            <a:r>
              <a:rPr lang="en-US" sz="900" dirty="0" smtClean="0"/>
              <a:t>– </a:t>
            </a:r>
            <a:r>
              <a:rPr lang="en-US" sz="800" dirty="0" smtClean="0"/>
              <a:t>Persistent</a:t>
            </a:r>
            <a:endParaRPr lang="en-US" sz="900" dirty="0" smtClean="0"/>
          </a:p>
          <a:p>
            <a:r>
              <a:rPr lang="en-US" sz="900" b="1" dirty="0" smtClean="0"/>
              <a:t>L</a:t>
            </a:r>
            <a:r>
              <a:rPr lang="en-US" sz="900" dirty="0" smtClean="0"/>
              <a:t> – </a:t>
            </a:r>
            <a:r>
              <a:rPr lang="en-US" sz="800" dirty="0" smtClean="0"/>
              <a:t>Leaves</a:t>
            </a:r>
            <a:endParaRPr lang="en-US" sz="900" dirty="0" smtClean="0"/>
          </a:p>
          <a:p>
            <a:r>
              <a:rPr lang="en-US" sz="1000" b="1" dirty="0" smtClean="0"/>
              <a:t>E</a:t>
            </a:r>
            <a:r>
              <a:rPr lang="en-US" sz="900" dirty="0" smtClean="0"/>
              <a:t> – </a:t>
            </a:r>
            <a:r>
              <a:rPr lang="en-US" sz="800" dirty="0" smtClean="0"/>
              <a:t>Enters</a:t>
            </a:r>
            <a:endParaRPr lang="en-US" sz="900" dirty="0" smtClean="0"/>
          </a:p>
          <a:p>
            <a:r>
              <a:rPr lang="en-US" sz="1000" b="1" dirty="0" smtClean="0"/>
              <a:t>DR </a:t>
            </a:r>
            <a:r>
              <a:rPr lang="en-US" sz="900" dirty="0" smtClean="0"/>
              <a:t>– </a:t>
            </a:r>
            <a:r>
              <a:rPr lang="en-US" sz="800" dirty="0" smtClean="0"/>
              <a:t>Delays</a:t>
            </a:r>
            <a:endParaRPr lang="en-US" sz="900" dirty="0" smtClean="0"/>
          </a:p>
          <a:p>
            <a:r>
              <a:rPr lang="en-US" sz="1000" b="1" dirty="0" smtClean="0"/>
              <a:t>FRD</a:t>
            </a:r>
            <a:r>
              <a:rPr lang="en-US" sz="1000" dirty="0" smtClean="0"/>
              <a:t> </a:t>
            </a:r>
            <a:r>
              <a:rPr lang="en-US" sz="900" dirty="0" smtClean="0"/>
              <a:t>– D</a:t>
            </a:r>
            <a:r>
              <a:rPr lang="en-US" sz="800" dirty="0" smtClean="0"/>
              <a:t>istance</a:t>
            </a:r>
            <a:endParaRPr lang="en-US" sz="800" dirty="0"/>
          </a:p>
        </p:txBody>
      </p:sp>
      <p:sp>
        <p:nvSpPr>
          <p:cNvPr id="2179" name="Rectangle 131"/>
          <p:cNvSpPr>
            <a:spLocks noChangeArrowheads="1"/>
          </p:cNvSpPr>
          <p:nvPr/>
        </p:nvSpPr>
        <p:spPr bwMode="auto">
          <a:xfrm>
            <a:off x="722313" y="2801938"/>
            <a:ext cx="4522787" cy="1320800"/>
          </a:xfrm>
          <a:prstGeom prst="rect">
            <a:avLst/>
          </a:prstGeom>
          <a:noFill/>
          <a:ln w="9525">
            <a:solidFill>
              <a:schemeClr val="tx1"/>
            </a:solidFill>
            <a:miter lim="800000"/>
            <a:headEnd/>
            <a:tailEnd/>
          </a:ln>
          <a:effectLst/>
        </p:spPr>
        <p:txBody>
          <a:bodyPr wrap="none" anchor="ctr"/>
          <a:lstStyle/>
          <a:p>
            <a:endParaRPr lang="en-US"/>
          </a:p>
        </p:txBody>
      </p:sp>
      <p:sp>
        <p:nvSpPr>
          <p:cNvPr id="2058" name="Rectangle 10"/>
          <p:cNvSpPr>
            <a:spLocks noChangeArrowheads="1"/>
          </p:cNvSpPr>
          <p:nvPr/>
        </p:nvSpPr>
        <p:spPr bwMode="auto">
          <a:xfrm>
            <a:off x="2973388" y="1249363"/>
            <a:ext cx="457200" cy="457200"/>
          </a:xfrm>
          <a:prstGeom prst="rect">
            <a:avLst/>
          </a:prstGeom>
          <a:noFill/>
          <a:ln w="9525">
            <a:solidFill>
              <a:schemeClr val="tx1"/>
            </a:solidFill>
            <a:miter lim="800000"/>
            <a:headEnd/>
            <a:tailEnd/>
          </a:ln>
          <a:effectLst/>
        </p:spPr>
        <p:txBody>
          <a:bodyPr wrap="none" anchor="ctr"/>
          <a:lstStyle/>
          <a:p>
            <a:endParaRPr lang="en-US"/>
          </a:p>
        </p:txBody>
      </p:sp>
      <p:sp>
        <p:nvSpPr>
          <p:cNvPr id="2059" name="Text Box 11"/>
          <p:cNvSpPr txBox="1">
            <a:spLocks noChangeArrowheads="1"/>
          </p:cNvSpPr>
          <p:nvPr/>
        </p:nvSpPr>
        <p:spPr bwMode="auto">
          <a:xfrm>
            <a:off x="2928938" y="1198563"/>
            <a:ext cx="568325" cy="184150"/>
          </a:xfrm>
          <a:prstGeom prst="rect">
            <a:avLst/>
          </a:prstGeom>
          <a:noFill/>
          <a:ln w="9525">
            <a:noFill/>
            <a:miter lim="800000"/>
            <a:headEnd/>
            <a:tailEnd/>
          </a:ln>
          <a:effectLst/>
        </p:spPr>
        <p:txBody>
          <a:bodyPr>
            <a:spAutoFit/>
          </a:bodyPr>
          <a:lstStyle/>
          <a:p>
            <a:pPr>
              <a:spcBef>
                <a:spcPct val="50000"/>
              </a:spcBef>
            </a:pPr>
            <a:r>
              <a:rPr lang="en-US" sz="600"/>
              <a:t>CAPTAINS</a:t>
            </a:r>
          </a:p>
        </p:txBody>
      </p:sp>
      <p:sp>
        <p:nvSpPr>
          <p:cNvPr id="2064" name="Text Box 16"/>
          <p:cNvSpPr txBox="1">
            <a:spLocks noChangeArrowheads="1"/>
          </p:cNvSpPr>
          <p:nvPr/>
        </p:nvSpPr>
        <p:spPr bwMode="auto">
          <a:xfrm>
            <a:off x="2913063" y="1544638"/>
            <a:ext cx="333375" cy="184150"/>
          </a:xfrm>
          <a:prstGeom prst="rect">
            <a:avLst/>
          </a:prstGeom>
          <a:noFill/>
          <a:ln w="9525">
            <a:noFill/>
            <a:miter lim="800000"/>
            <a:headEnd/>
            <a:tailEnd/>
          </a:ln>
          <a:effectLst/>
        </p:spPr>
        <p:txBody>
          <a:bodyPr>
            <a:spAutoFit/>
          </a:bodyPr>
          <a:lstStyle/>
          <a:p>
            <a:pPr>
              <a:spcBef>
                <a:spcPct val="50000"/>
              </a:spcBef>
            </a:pPr>
            <a:r>
              <a:rPr lang="en-US" sz="600"/>
              <a:t>KO</a:t>
            </a:r>
          </a:p>
        </p:txBody>
      </p:sp>
      <p:grpSp>
        <p:nvGrpSpPr>
          <p:cNvPr id="3977" name="Group 1929"/>
          <p:cNvGrpSpPr>
            <a:grpSpLocks/>
          </p:cNvGrpSpPr>
          <p:nvPr/>
        </p:nvGrpSpPr>
        <p:grpSpPr bwMode="auto">
          <a:xfrm>
            <a:off x="3135313" y="1597025"/>
            <a:ext cx="168275" cy="90488"/>
            <a:chOff x="1974" y="795"/>
            <a:chExt cx="106" cy="57"/>
          </a:xfrm>
        </p:grpSpPr>
        <p:sp>
          <p:nvSpPr>
            <p:cNvPr id="2194" name="AutoShape 146"/>
            <p:cNvSpPr>
              <a:spLocks noChangeArrowheads="1"/>
            </p:cNvSpPr>
            <p:nvPr/>
          </p:nvSpPr>
          <p:spPr bwMode="auto">
            <a:xfrm>
              <a:off x="2004" y="800"/>
              <a:ext cx="76" cy="47"/>
            </a:xfrm>
            <a:prstGeom prst="rightArrow">
              <a:avLst>
                <a:gd name="adj1" fmla="val 50000"/>
                <a:gd name="adj2" fmla="val 40426"/>
              </a:avLst>
            </a:prstGeom>
            <a:solidFill>
              <a:schemeClr val="tx1"/>
            </a:solidFill>
            <a:ln w="9525">
              <a:solidFill>
                <a:schemeClr val="tx1"/>
              </a:solidFill>
              <a:miter lim="800000"/>
              <a:headEnd/>
              <a:tailEnd/>
            </a:ln>
            <a:effectLst/>
          </p:spPr>
          <p:txBody>
            <a:bodyPr wrap="none" anchor="ctr"/>
            <a:lstStyle/>
            <a:p>
              <a:endParaRPr lang="en-US"/>
            </a:p>
          </p:txBody>
        </p:sp>
        <p:sp>
          <p:nvSpPr>
            <p:cNvPr id="2065" name="Oval 17"/>
            <p:cNvSpPr>
              <a:spLocks noChangeArrowheads="1"/>
            </p:cNvSpPr>
            <p:nvPr/>
          </p:nvSpPr>
          <p:spPr bwMode="auto">
            <a:xfrm>
              <a:off x="1974" y="795"/>
              <a:ext cx="57" cy="57"/>
            </a:xfrm>
            <a:prstGeom prst="ellipse">
              <a:avLst/>
            </a:prstGeom>
            <a:solidFill>
              <a:schemeClr val="bg1"/>
            </a:solidFill>
            <a:ln w="9525">
              <a:solidFill>
                <a:schemeClr val="tx1"/>
              </a:solidFill>
              <a:round/>
              <a:headEnd/>
              <a:tailEnd/>
            </a:ln>
            <a:effectLst/>
          </p:spPr>
          <p:txBody>
            <a:bodyPr wrap="none" anchor="ctr"/>
            <a:lstStyle/>
            <a:p>
              <a:endParaRPr lang="en-US"/>
            </a:p>
          </p:txBody>
        </p:sp>
      </p:grpSp>
      <p:sp>
        <p:nvSpPr>
          <p:cNvPr id="2203" name="Text Box 155"/>
          <p:cNvSpPr txBox="1">
            <a:spLocks noChangeArrowheads="1"/>
          </p:cNvSpPr>
          <p:nvPr/>
        </p:nvSpPr>
        <p:spPr bwMode="auto">
          <a:xfrm>
            <a:off x="4465638" y="1117600"/>
            <a:ext cx="293687" cy="152400"/>
          </a:xfrm>
          <a:prstGeom prst="rect">
            <a:avLst/>
          </a:prstGeom>
          <a:noFill/>
          <a:ln w="9525">
            <a:noFill/>
            <a:miter lim="800000"/>
            <a:headEnd/>
            <a:tailEnd/>
          </a:ln>
          <a:effectLst/>
        </p:spPr>
        <p:txBody>
          <a:bodyPr>
            <a:spAutoFit/>
          </a:bodyPr>
          <a:lstStyle/>
          <a:p>
            <a:pPr>
              <a:spcBef>
                <a:spcPct val="50000"/>
              </a:spcBef>
            </a:pPr>
            <a:r>
              <a:rPr lang="en-US" sz="400" dirty="0"/>
              <a:t>MIN</a:t>
            </a:r>
          </a:p>
        </p:txBody>
      </p:sp>
      <p:sp>
        <p:nvSpPr>
          <p:cNvPr id="2204" name="Text Box 156"/>
          <p:cNvSpPr txBox="1">
            <a:spLocks noChangeArrowheads="1"/>
          </p:cNvSpPr>
          <p:nvPr/>
        </p:nvSpPr>
        <p:spPr bwMode="auto">
          <a:xfrm>
            <a:off x="4598988" y="1117600"/>
            <a:ext cx="293687" cy="152400"/>
          </a:xfrm>
          <a:prstGeom prst="rect">
            <a:avLst/>
          </a:prstGeom>
          <a:noFill/>
          <a:ln w="9525">
            <a:noFill/>
            <a:miter lim="800000"/>
            <a:headEnd/>
            <a:tailEnd/>
          </a:ln>
          <a:effectLst/>
        </p:spPr>
        <p:txBody>
          <a:bodyPr>
            <a:spAutoFit/>
          </a:bodyPr>
          <a:lstStyle/>
          <a:p>
            <a:pPr>
              <a:spcBef>
                <a:spcPct val="50000"/>
              </a:spcBef>
            </a:pPr>
            <a:r>
              <a:rPr lang="en-US" sz="400"/>
              <a:t>MIN</a:t>
            </a:r>
          </a:p>
        </p:txBody>
      </p:sp>
      <p:sp>
        <p:nvSpPr>
          <p:cNvPr id="2205" name="Text Box 157"/>
          <p:cNvSpPr txBox="1">
            <a:spLocks noChangeArrowheads="1"/>
          </p:cNvSpPr>
          <p:nvPr/>
        </p:nvSpPr>
        <p:spPr bwMode="auto">
          <a:xfrm>
            <a:off x="4732338" y="1117600"/>
            <a:ext cx="293687" cy="152400"/>
          </a:xfrm>
          <a:prstGeom prst="rect">
            <a:avLst/>
          </a:prstGeom>
          <a:noFill/>
          <a:ln w="9525">
            <a:noFill/>
            <a:miter lim="800000"/>
            <a:headEnd/>
            <a:tailEnd/>
          </a:ln>
          <a:effectLst/>
        </p:spPr>
        <p:txBody>
          <a:bodyPr>
            <a:spAutoFit/>
          </a:bodyPr>
          <a:lstStyle/>
          <a:p>
            <a:pPr>
              <a:spcBef>
                <a:spcPct val="50000"/>
              </a:spcBef>
            </a:pPr>
            <a:r>
              <a:rPr lang="en-US" sz="400"/>
              <a:t>MIN</a:t>
            </a:r>
          </a:p>
        </p:txBody>
      </p:sp>
      <p:sp>
        <p:nvSpPr>
          <p:cNvPr id="2206" name="Text Box 158"/>
          <p:cNvSpPr txBox="1">
            <a:spLocks noChangeArrowheads="1"/>
          </p:cNvSpPr>
          <p:nvPr/>
        </p:nvSpPr>
        <p:spPr bwMode="auto">
          <a:xfrm>
            <a:off x="4865688" y="1117600"/>
            <a:ext cx="293687" cy="152400"/>
          </a:xfrm>
          <a:prstGeom prst="rect">
            <a:avLst/>
          </a:prstGeom>
          <a:noFill/>
          <a:ln w="9525">
            <a:noFill/>
            <a:miter lim="800000"/>
            <a:headEnd/>
            <a:tailEnd/>
          </a:ln>
          <a:effectLst/>
        </p:spPr>
        <p:txBody>
          <a:bodyPr>
            <a:spAutoFit/>
          </a:bodyPr>
          <a:lstStyle/>
          <a:p>
            <a:pPr>
              <a:spcBef>
                <a:spcPct val="50000"/>
              </a:spcBef>
            </a:pPr>
            <a:r>
              <a:rPr lang="en-US" sz="400"/>
              <a:t>MIN</a:t>
            </a:r>
          </a:p>
        </p:txBody>
      </p:sp>
      <p:sp>
        <p:nvSpPr>
          <p:cNvPr id="2207" name="Text Box 159"/>
          <p:cNvSpPr txBox="1">
            <a:spLocks noChangeArrowheads="1"/>
          </p:cNvSpPr>
          <p:nvPr/>
        </p:nvSpPr>
        <p:spPr bwMode="auto">
          <a:xfrm>
            <a:off x="4999038" y="1117600"/>
            <a:ext cx="293687" cy="152400"/>
          </a:xfrm>
          <a:prstGeom prst="rect">
            <a:avLst/>
          </a:prstGeom>
          <a:noFill/>
          <a:ln w="9525">
            <a:noFill/>
            <a:miter lim="800000"/>
            <a:headEnd/>
            <a:tailEnd/>
          </a:ln>
          <a:effectLst/>
        </p:spPr>
        <p:txBody>
          <a:bodyPr>
            <a:spAutoFit/>
          </a:bodyPr>
          <a:lstStyle/>
          <a:p>
            <a:pPr>
              <a:spcBef>
                <a:spcPct val="50000"/>
              </a:spcBef>
            </a:pPr>
            <a:r>
              <a:rPr lang="en-US" sz="400"/>
              <a:t>MIN</a:t>
            </a:r>
          </a:p>
        </p:txBody>
      </p:sp>
      <p:sp>
        <p:nvSpPr>
          <p:cNvPr id="2243" name="Rectangle 195"/>
          <p:cNvSpPr>
            <a:spLocks noChangeArrowheads="1"/>
          </p:cNvSpPr>
          <p:nvPr/>
        </p:nvSpPr>
        <p:spPr bwMode="auto">
          <a:xfrm>
            <a:off x="722313" y="2279650"/>
            <a:ext cx="4522787" cy="496888"/>
          </a:xfrm>
          <a:prstGeom prst="rect">
            <a:avLst/>
          </a:prstGeom>
          <a:noFill/>
          <a:ln w="9525">
            <a:solidFill>
              <a:schemeClr val="tx1"/>
            </a:solidFill>
            <a:miter lim="800000"/>
            <a:headEnd/>
            <a:tailEnd/>
          </a:ln>
          <a:effectLst/>
        </p:spPr>
        <p:txBody>
          <a:bodyPr wrap="none" anchor="ctr"/>
          <a:lstStyle/>
          <a:p>
            <a:endParaRPr lang="en-US"/>
          </a:p>
        </p:txBody>
      </p:sp>
      <p:sp>
        <p:nvSpPr>
          <p:cNvPr id="2244" name="Text Box 196"/>
          <p:cNvSpPr txBox="1">
            <a:spLocks noChangeArrowheads="1"/>
          </p:cNvSpPr>
          <p:nvPr/>
        </p:nvSpPr>
        <p:spPr bwMode="auto">
          <a:xfrm>
            <a:off x="735105" y="2314858"/>
            <a:ext cx="591672" cy="461665"/>
          </a:xfrm>
          <a:prstGeom prst="rect">
            <a:avLst/>
          </a:prstGeom>
          <a:noFill/>
          <a:ln w="9525">
            <a:noFill/>
            <a:miter lim="800000"/>
            <a:headEnd/>
            <a:tailEnd/>
          </a:ln>
          <a:effectLst/>
        </p:spPr>
        <p:txBody>
          <a:bodyPr wrap="square">
            <a:spAutoFit/>
          </a:bodyPr>
          <a:lstStyle/>
          <a:p>
            <a:r>
              <a:rPr lang="en-US" b="1" dirty="0" smtClean="0"/>
              <a:t>2</a:t>
            </a:r>
            <a:r>
              <a:rPr lang="en-US" b="1" baseline="30000" dirty="0" smtClean="0"/>
              <a:t>nd</a:t>
            </a:r>
            <a:r>
              <a:rPr lang="en-US" sz="1000" b="1" dirty="0" smtClean="0"/>
              <a:t> </a:t>
            </a:r>
            <a:endParaRPr lang="en-US" sz="1000" dirty="0"/>
          </a:p>
        </p:txBody>
      </p:sp>
      <p:sp>
        <p:nvSpPr>
          <p:cNvPr id="2245" name="Text Box 197"/>
          <p:cNvSpPr txBox="1">
            <a:spLocks noChangeArrowheads="1"/>
          </p:cNvSpPr>
          <p:nvPr/>
        </p:nvSpPr>
        <p:spPr bwMode="auto">
          <a:xfrm>
            <a:off x="1128713" y="2289175"/>
            <a:ext cx="523875" cy="244475"/>
          </a:xfrm>
          <a:prstGeom prst="rect">
            <a:avLst/>
          </a:prstGeom>
          <a:noFill/>
          <a:ln w="9525">
            <a:noFill/>
            <a:miter lim="800000"/>
            <a:headEnd/>
            <a:tailEnd/>
          </a:ln>
          <a:effectLst/>
        </p:spPr>
        <p:txBody>
          <a:bodyPr>
            <a:spAutoFit/>
          </a:bodyPr>
          <a:lstStyle/>
          <a:p>
            <a:pPr algn="r">
              <a:spcBef>
                <a:spcPct val="50000"/>
              </a:spcBef>
            </a:pPr>
            <a:r>
              <a:rPr lang="en-US" sz="1000"/>
              <a:t>Player</a:t>
            </a:r>
          </a:p>
        </p:txBody>
      </p:sp>
      <p:sp>
        <p:nvSpPr>
          <p:cNvPr id="2246" name="Text Box 198"/>
          <p:cNvSpPr txBox="1">
            <a:spLocks noChangeArrowheads="1"/>
          </p:cNvSpPr>
          <p:nvPr/>
        </p:nvSpPr>
        <p:spPr bwMode="auto">
          <a:xfrm>
            <a:off x="1128713" y="2527300"/>
            <a:ext cx="523875" cy="244475"/>
          </a:xfrm>
          <a:prstGeom prst="rect">
            <a:avLst/>
          </a:prstGeom>
          <a:noFill/>
          <a:ln w="9525">
            <a:noFill/>
            <a:miter lim="800000"/>
            <a:headEnd/>
            <a:tailEnd/>
          </a:ln>
          <a:effectLst/>
        </p:spPr>
        <p:txBody>
          <a:bodyPr>
            <a:spAutoFit/>
          </a:bodyPr>
          <a:lstStyle/>
          <a:p>
            <a:pPr algn="r">
              <a:spcBef>
                <a:spcPct val="50000"/>
              </a:spcBef>
            </a:pPr>
            <a:r>
              <a:rPr lang="en-US" sz="1000"/>
              <a:t>Time</a:t>
            </a:r>
          </a:p>
        </p:txBody>
      </p:sp>
      <p:sp>
        <p:nvSpPr>
          <p:cNvPr id="2136" name="Rectangle 88"/>
          <p:cNvSpPr>
            <a:spLocks noChangeArrowheads="1"/>
          </p:cNvSpPr>
          <p:nvPr/>
        </p:nvSpPr>
        <p:spPr bwMode="auto">
          <a:xfrm>
            <a:off x="3101975" y="1911350"/>
            <a:ext cx="260350" cy="260350"/>
          </a:xfrm>
          <a:prstGeom prst="rect">
            <a:avLst/>
          </a:prstGeom>
          <a:noFill/>
          <a:ln w="28575">
            <a:solidFill>
              <a:schemeClr val="tx1"/>
            </a:solidFill>
            <a:miter lim="800000"/>
            <a:headEnd/>
            <a:tailEnd/>
          </a:ln>
          <a:effectLst/>
        </p:spPr>
        <p:txBody>
          <a:bodyPr wrap="none" anchor="ctr"/>
          <a:lstStyle/>
          <a:p>
            <a:endParaRPr lang="en-US"/>
          </a:p>
        </p:txBody>
      </p:sp>
      <p:sp>
        <p:nvSpPr>
          <p:cNvPr id="2310" name="Text Box 262"/>
          <p:cNvSpPr txBox="1">
            <a:spLocks noChangeArrowheads="1"/>
          </p:cNvSpPr>
          <p:nvPr/>
        </p:nvSpPr>
        <p:spPr bwMode="auto">
          <a:xfrm>
            <a:off x="3003550" y="1754188"/>
            <a:ext cx="465138" cy="184150"/>
          </a:xfrm>
          <a:prstGeom prst="rect">
            <a:avLst/>
          </a:prstGeom>
          <a:noFill/>
          <a:ln w="9525">
            <a:noFill/>
            <a:miter lim="800000"/>
            <a:headEnd/>
            <a:tailEnd/>
          </a:ln>
          <a:effectLst/>
        </p:spPr>
        <p:txBody>
          <a:bodyPr>
            <a:spAutoFit/>
          </a:bodyPr>
          <a:lstStyle/>
          <a:p>
            <a:pPr>
              <a:spcBef>
                <a:spcPct val="50000"/>
              </a:spcBef>
            </a:pPr>
            <a:r>
              <a:rPr lang="en-US" sz="600"/>
              <a:t>@HALF</a:t>
            </a:r>
          </a:p>
        </p:txBody>
      </p:sp>
      <p:grpSp>
        <p:nvGrpSpPr>
          <p:cNvPr id="2332" name="Group 284"/>
          <p:cNvGrpSpPr>
            <a:grpSpLocks/>
          </p:cNvGrpSpPr>
          <p:nvPr/>
        </p:nvGrpSpPr>
        <p:grpSpPr bwMode="auto">
          <a:xfrm>
            <a:off x="1631950" y="2019300"/>
            <a:ext cx="1423988" cy="217488"/>
            <a:chOff x="1029" y="1073"/>
            <a:chExt cx="897" cy="137"/>
          </a:xfrm>
        </p:grpSpPr>
        <p:grpSp>
          <p:nvGrpSpPr>
            <p:cNvPr id="2311" name="Group 263"/>
            <p:cNvGrpSpPr>
              <a:grpSpLocks/>
            </p:cNvGrpSpPr>
            <p:nvPr/>
          </p:nvGrpSpPr>
          <p:grpSpPr bwMode="auto">
            <a:xfrm>
              <a:off x="1029" y="1073"/>
              <a:ext cx="137" cy="137"/>
              <a:chOff x="1029" y="1253"/>
              <a:chExt cx="137" cy="137"/>
            </a:xfrm>
          </p:grpSpPr>
          <p:sp>
            <p:nvSpPr>
              <p:cNvPr id="2299" name="Oval 251"/>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05" name="Line 257"/>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06" name="Line 258"/>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12" name="Group 264"/>
            <p:cNvGrpSpPr>
              <a:grpSpLocks/>
            </p:cNvGrpSpPr>
            <p:nvPr/>
          </p:nvGrpSpPr>
          <p:grpSpPr bwMode="auto">
            <a:xfrm>
              <a:off x="1181" y="1073"/>
              <a:ext cx="137" cy="137"/>
              <a:chOff x="1029" y="1253"/>
              <a:chExt cx="137" cy="137"/>
            </a:xfrm>
          </p:grpSpPr>
          <p:sp>
            <p:nvSpPr>
              <p:cNvPr id="2313" name="Oval 265"/>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14" name="Line 266"/>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15" name="Line 267"/>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16" name="Group 268"/>
            <p:cNvGrpSpPr>
              <a:grpSpLocks/>
            </p:cNvGrpSpPr>
            <p:nvPr/>
          </p:nvGrpSpPr>
          <p:grpSpPr bwMode="auto">
            <a:xfrm>
              <a:off x="1333" y="1073"/>
              <a:ext cx="137" cy="137"/>
              <a:chOff x="1029" y="1253"/>
              <a:chExt cx="137" cy="137"/>
            </a:xfrm>
          </p:grpSpPr>
          <p:sp>
            <p:nvSpPr>
              <p:cNvPr id="2317" name="Oval 269"/>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18" name="Line 270"/>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19" name="Line 271"/>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20" name="Group 272"/>
            <p:cNvGrpSpPr>
              <a:grpSpLocks/>
            </p:cNvGrpSpPr>
            <p:nvPr/>
          </p:nvGrpSpPr>
          <p:grpSpPr bwMode="auto">
            <a:xfrm>
              <a:off x="1485" y="1073"/>
              <a:ext cx="137" cy="137"/>
              <a:chOff x="1029" y="1253"/>
              <a:chExt cx="137" cy="137"/>
            </a:xfrm>
          </p:grpSpPr>
          <p:sp>
            <p:nvSpPr>
              <p:cNvPr id="2321" name="Oval 273"/>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22" name="Line 274"/>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23" name="Line 275"/>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24" name="Group 276"/>
            <p:cNvGrpSpPr>
              <a:grpSpLocks/>
            </p:cNvGrpSpPr>
            <p:nvPr/>
          </p:nvGrpSpPr>
          <p:grpSpPr bwMode="auto">
            <a:xfrm>
              <a:off x="1637" y="1073"/>
              <a:ext cx="137" cy="137"/>
              <a:chOff x="1029" y="1253"/>
              <a:chExt cx="137" cy="137"/>
            </a:xfrm>
          </p:grpSpPr>
          <p:sp>
            <p:nvSpPr>
              <p:cNvPr id="2325" name="Oval 277"/>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26" name="Line 278"/>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27" name="Line 279"/>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28" name="Group 280"/>
            <p:cNvGrpSpPr>
              <a:grpSpLocks/>
            </p:cNvGrpSpPr>
            <p:nvPr/>
          </p:nvGrpSpPr>
          <p:grpSpPr bwMode="auto">
            <a:xfrm>
              <a:off x="1789" y="1073"/>
              <a:ext cx="137" cy="137"/>
              <a:chOff x="1029" y="1253"/>
              <a:chExt cx="137" cy="137"/>
            </a:xfrm>
          </p:grpSpPr>
          <p:sp>
            <p:nvSpPr>
              <p:cNvPr id="2329" name="Oval 281"/>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30" name="Line 282"/>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31" name="Line 283"/>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sp>
        <p:nvSpPr>
          <p:cNvPr id="2346" name="Rectangle 298"/>
          <p:cNvSpPr>
            <a:spLocks noChangeArrowheads="1"/>
          </p:cNvSpPr>
          <p:nvPr/>
        </p:nvSpPr>
        <p:spPr bwMode="auto">
          <a:xfrm>
            <a:off x="4956175" y="1911350"/>
            <a:ext cx="260350" cy="260350"/>
          </a:xfrm>
          <a:prstGeom prst="rect">
            <a:avLst/>
          </a:prstGeom>
          <a:noFill/>
          <a:ln w="28575">
            <a:solidFill>
              <a:schemeClr val="tx1"/>
            </a:solidFill>
            <a:miter lim="800000"/>
            <a:headEnd/>
            <a:tailEnd/>
          </a:ln>
          <a:effectLst/>
        </p:spPr>
        <p:txBody>
          <a:bodyPr wrap="none" anchor="ctr"/>
          <a:lstStyle/>
          <a:p>
            <a:endParaRPr lang="en-US"/>
          </a:p>
        </p:txBody>
      </p:sp>
      <p:sp>
        <p:nvSpPr>
          <p:cNvPr id="2347" name="Text Box 299"/>
          <p:cNvSpPr txBox="1">
            <a:spLocks noChangeArrowheads="1"/>
          </p:cNvSpPr>
          <p:nvPr/>
        </p:nvSpPr>
        <p:spPr bwMode="auto">
          <a:xfrm>
            <a:off x="4857750" y="1747838"/>
            <a:ext cx="490538" cy="184150"/>
          </a:xfrm>
          <a:prstGeom prst="rect">
            <a:avLst/>
          </a:prstGeom>
          <a:noFill/>
          <a:ln w="9525">
            <a:noFill/>
            <a:miter lim="800000"/>
            <a:headEnd/>
            <a:tailEnd/>
          </a:ln>
          <a:effectLst/>
        </p:spPr>
        <p:txBody>
          <a:bodyPr>
            <a:spAutoFit/>
          </a:bodyPr>
          <a:lstStyle/>
          <a:p>
            <a:pPr>
              <a:spcBef>
                <a:spcPct val="50000"/>
              </a:spcBef>
            </a:pPr>
            <a:r>
              <a:rPr lang="en-US" sz="600"/>
              <a:t>@HALF</a:t>
            </a:r>
          </a:p>
        </p:txBody>
      </p:sp>
      <p:grpSp>
        <p:nvGrpSpPr>
          <p:cNvPr id="2348" name="Group 300"/>
          <p:cNvGrpSpPr>
            <a:grpSpLocks/>
          </p:cNvGrpSpPr>
          <p:nvPr/>
        </p:nvGrpSpPr>
        <p:grpSpPr bwMode="auto">
          <a:xfrm>
            <a:off x="3486150" y="2019300"/>
            <a:ext cx="1423988" cy="217488"/>
            <a:chOff x="1029" y="1073"/>
            <a:chExt cx="897" cy="137"/>
          </a:xfrm>
        </p:grpSpPr>
        <p:grpSp>
          <p:nvGrpSpPr>
            <p:cNvPr id="2349" name="Group 301"/>
            <p:cNvGrpSpPr>
              <a:grpSpLocks/>
            </p:cNvGrpSpPr>
            <p:nvPr/>
          </p:nvGrpSpPr>
          <p:grpSpPr bwMode="auto">
            <a:xfrm>
              <a:off x="1029" y="1073"/>
              <a:ext cx="137" cy="137"/>
              <a:chOff x="1029" y="1253"/>
              <a:chExt cx="137" cy="137"/>
            </a:xfrm>
          </p:grpSpPr>
          <p:sp>
            <p:nvSpPr>
              <p:cNvPr id="2350" name="Oval 302"/>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51" name="Line 303"/>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52" name="Line 304"/>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53" name="Group 305"/>
            <p:cNvGrpSpPr>
              <a:grpSpLocks/>
            </p:cNvGrpSpPr>
            <p:nvPr/>
          </p:nvGrpSpPr>
          <p:grpSpPr bwMode="auto">
            <a:xfrm>
              <a:off x="1181" y="1073"/>
              <a:ext cx="137" cy="137"/>
              <a:chOff x="1029" y="1253"/>
              <a:chExt cx="137" cy="137"/>
            </a:xfrm>
          </p:grpSpPr>
          <p:sp>
            <p:nvSpPr>
              <p:cNvPr id="2354" name="Oval 306"/>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55" name="Line 307"/>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56" name="Line 308"/>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57" name="Group 309"/>
            <p:cNvGrpSpPr>
              <a:grpSpLocks/>
            </p:cNvGrpSpPr>
            <p:nvPr/>
          </p:nvGrpSpPr>
          <p:grpSpPr bwMode="auto">
            <a:xfrm>
              <a:off x="1333" y="1073"/>
              <a:ext cx="137" cy="137"/>
              <a:chOff x="1029" y="1253"/>
              <a:chExt cx="137" cy="137"/>
            </a:xfrm>
          </p:grpSpPr>
          <p:sp>
            <p:nvSpPr>
              <p:cNvPr id="2358" name="Oval 310"/>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59" name="Line 311"/>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60" name="Line 312"/>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61" name="Group 313"/>
            <p:cNvGrpSpPr>
              <a:grpSpLocks/>
            </p:cNvGrpSpPr>
            <p:nvPr/>
          </p:nvGrpSpPr>
          <p:grpSpPr bwMode="auto">
            <a:xfrm>
              <a:off x="1485" y="1073"/>
              <a:ext cx="137" cy="137"/>
              <a:chOff x="1029" y="1253"/>
              <a:chExt cx="137" cy="137"/>
            </a:xfrm>
          </p:grpSpPr>
          <p:sp>
            <p:nvSpPr>
              <p:cNvPr id="2362" name="Oval 314"/>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63" name="Line 315"/>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64" name="Line 316"/>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65" name="Group 317"/>
            <p:cNvGrpSpPr>
              <a:grpSpLocks/>
            </p:cNvGrpSpPr>
            <p:nvPr/>
          </p:nvGrpSpPr>
          <p:grpSpPr bwMode="auto">
            <a:xfrm>
              <a:off x="1637" y="1073"/>
              <a:ext cx="137" cy="137"/>
              <a:chOff x="1029" y="1253"/>
              <a:chExt cx="137" cy="137"/>
            </a:xfrm>
          </p:grpSpPr>
          <p:sp>
            <p:nvSpPr>
              <p:cNvPr id="2366" name="Oval 318"/>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67" name="Line 319"/>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68" name="Line 320"/>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69" name="Group 321"/>
            <p:cNvGrpSpPr>
              <a:grpSpLocks/>
            </p:cNvGrpSpPr>
            <p:nvPr/>
          </p:nvGrpSpPr>
          <p:grpSpPr bwMode="auto">
            <a:xfrm>
              <a:off x="1789" y="1073"/>
              <a:ext cx="137" cy="137"/>
              <a:chOff x="1029" y="1253"/>
              <a:chExt cx="137" cy="137"/>
            </a:xfrm>
          </p:grpSpPr>
          <p:sp>
            <p:nvSpPr>
              <p:cNvPr id="2370" name="Oval 322"/>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71" name="Line 323"/>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72" name="Line 324"/>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sp>
        <p:nvSpPr>
          <p:cNvPr id="2381" name="Rectangle 333"/>
          <p:cNvSpPr>
            <a:spLocks noChangeArrowheads="1"/>
          </p:cNvSpPr>
          <p:nvPr/>
        </p:nvSpPr>
        <p:spPr bwMode="auto">
          <a:xfrm>
            <a:off x="3101975" y="2430463"/>
            <a:ext cx="260350" cy="260350"/>
          </a:xfrm>
          <a:prstGeom prst="rect">
            <a:avLst/>
          </a:prstGeom>
          <a:noFill/>
          <a:ln w="28575">
            <a:solidFill>
              <a:schemeClr val="tx1"/>
            </a:solidFill>
            <a:miter lim="800000"/>
            <a:headEnd/>
            <a:tailEnd/>
          </a:ln>
          <a:effectLst/>
        </p:spPr>
        <p:txBody>
          <a:bodyPr wrap="none" anchor="ctr"/>
          <a:lstStyle/>
          <a:p>
            <a:endParaRPr lang="en-US"/>
          </a:p>
        </p:txBody>
      </p:sp>
      <p:sp>
        <p:nvSpPr>
          <p:cNvPr id="2382" name="Text Box 334"/>
          <p:cNvSpPr txBox="1">
            <a:spLocks noChangeArrowheads="1"/>
          </p:cNvSpPr>
          <p:nvPr/>
        </p:nvSpPr>
        <p:spPr bwMode="auto">
          <a:xfrm>
            <a:off x="3028950" y="2286000"/>
            <a:ext cx="439738" cy="184150"/>
          </a:xfrm>
          <a:prstGeom prst="rect">
            <a:avLst/>
          </a:prstGeom>
          <a:noFill/>
          <a:ln w="9525">
            <a:noFill/>
            <a:miter lim="800000"/>
            <a:headEnd/>
            <a:tailEnd/>
          </a:ln>
          <a:effectLst/>
        </p:spPr>
        <p:txBody>
          <a:bodyPr>
            <a:spAutoFit/>
          </a:bodyPr>
          <a:lstStyle/>
          <a:p>
            <a:pPr>
              <a:spcBef>
                <a:spcPct val="50000"/>
              </a:spcBef>
            </a:pPr>
            <a:r>
              <a:rPr lang="en-US" sz="600"/>
              <a:t>FINAL</a:t>
            </a:r>
          </a:p>
        </p:txBody>
      </p:sp>
      <p:grpSp>
        <p:nvGrpSpPr>
          <p:cNvPr id="2383" name="Group 335"/>
          <p:cNvGrpSpPr>
            <a:grpSpLocks/>
          </p:cNvGrpSpPr>
          <p:nvPr/>
        </p:nvGrpSpPr>
        <p:grpSpPr bwMode="auto">
          <a:xfrm>
            <a:off x="1631950" y="2538413"/>
            <a:ext cx="1423988" cy="217487"/>
            <a:chOff x="1029" y="1073"/>
            <a:chExt cx="897" cy="137"/>
          </a:xfrm>
        </p:grpSpPr>
        <p:grpSp>
          <p:nvGrpSpPr>
            <p:cNvPr id="2384" name="Group 336"/>
            <p:cNvGrpSpPr>
              <a:grpSpLocks/>
            </p:cNvGrpSpPr>
            <p:nvPr/>
          </p:nvGrpSpPr>
          <p:grpSpPr bwMode="auto">
            <a:xfrm>
              <a:off x="1029" y="1073"/>
              <a:ext cx="137" cy="137"/>
              <a:chOff x="1029" y="1253"/>
              <a:chExt cx="137" cy="137"/>
            </a:xfrm>
          </p:grpSpPr>
          <p:sp>
            <p:nvSpPr>
              <p:cNvPr id="2385" name="Oval 337"/>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86" name="Line 338"/>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87" name="Line 339"/>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88" name="Group 340"/>
            <p:cNvGrpSpPr>
              <a:grpSpLocks/>
            </p:cNvGrpSpPr>
            <p:nvPr/>
          </p:nvGrpSpPr>
          <p:grpSpPr bwMode="auto">
            <a:xfrm>
              <a:off x="1181" y="1073"/>
              <a:ext cx="137" cy="137"/>
              <a:chOff x="1029" y="1253"/>
              <a:chExt cx="137" cy="137"/>
            </a:xfrm>
          </p:grpSpPr>
          <p:sp>
            <p:nvSpPr>
              <p:cNvPr id="2389" name="Oval 341"/>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90" name="Line 342"/>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91" name="Line 343"/>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92" name="Group 344"/>
            <p:cNvGrpSpPr>
              <a:grpSpLocks/>
            </p:cNvGrpSpPr>
            <p:nvPr/>
          </p:nvGrpSpPr>
          <p:grpSpPr bwMode="auto">
            <a:xfrm>
              <a:off x="1333" y="1073"/>
              <a:ext cx="137" cy="137"/>
              <a:chOff x="1029" y="1253"/>
              <a:chExt cx="137" cy="137"/>
            </a:xfrm>
          </p:grpSpPr>
          <p:sp>
            <p:nvSpPr>
              <p:cNvPr id="2393" name="Oval 345"/>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94" name="Line 346"/>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95" name="Line 347"/>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396" name="Group 348"/>
            <p:cNvGrpSpPr>
              <a:grpSpLocks/>
            </p:cNvGrpSpPr>
            <p:nvPr/>
          </p:nvGrpSpPr>
          <p:grpSpPr bwMode="auto">
            <a:xfrm>
              <a:off x="1485" y="1073"/>
              <a:ext cx="137" cy="137"/>
              <a:chOff x="1029" y="1253"/>
              <a:chExt cx="137" cy="137"/>
            </a:xfrm>
          </p:grpSpPr>
          <p:sp>
            <p:nvSpPr>
              <p:cNvPr id="2397" name="Oval 349"/>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398" name="Line 350"/>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399" name="Line 351"/>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400" name="Group 352"/>
            <p:cNvGrpSpPr>
              <a:grpSpLocks/>
            </p:cNvGrpSpPr>
            <p:nvPr/>
          </p:nvGrpSpPr>
          <p:grpSpPr bwMode="auto">
            <a:xfrm>
              <a:off x="1637" y="1073"/>
              <a:ext cx="137" cy="137"/>
              <a:chOff x="1029" y="1253"/>
              <a:chExt cx="137" cy="137"/>
            </a:xfrm>
          </p:grpSpPr>
          <p:sp>
            <p:nvSpPr>
              <p:cNvPr id="2401" name="Oval 353"/>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402" name="Line 354"/>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403" name="Line 355"/>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404" name="Group 356"/>
            <p:cNvGrpSpPr>
              <a:grpSpLocks/>
            </p:cNvGrpSpPr>
            <p:nvPr/>
          </p:nvGrpSpPr>
          <p:grpSpPr bwMode="auto">
            <a:xfrm>
              <a:off x="1789" y="1073"/>
              <a:ext cx="137" cy="137"/>
              <a:chOff x="1029" y="1253"/>
              <a:chExt cx="137" cy="137"/>
            </a:xfrm>
          </p:grpSpPr>
          <p:sp>
            <p:nvSpPr>
              <p:cNvPr id="2405" name="Oval 357"/>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406" name="Line 358"/>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407" name="Line 359"/>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sp>
        <p:nvSpPr>
          <p:cNvPr id="2416" name="Rectangle 368"/>
          <p:cNvSpPr>
            <a:spLocks noChangeArrowheads="1"/>
          </p:cNvSpPr>
          <p:nvPr/>
        </p:nvSpPr>
        <p:spPr bwMode="auto">
          <a:xfrm>
            <a:off x="4956175" y="2430463"/>
            <a:ext cx="260350" cy="260350"/>
          </a:xfrm>
          <a:prstGeom prst="rect">
            <a:avLst/>
          </a:prstGeom>
          <a:noFill/>
          <a:ln w="28575">
            <a:solidFill>
              <a:schemeClr val="tx1"/>
            </a:solidFill>
            <a:miter lim="800000"/>
            <a:headEnd/>
            <a:tailEnd/>
          </a:ln>
          <a:effectLst/>
        </p:spPr>
        <p:txBody>
          <a:bodyPr wrap="none" anchor="ctr"/>
          <a:lstStyle/>
          <a:p>
            <a:endParaRPr lang="en-US"/>
          </a:p>
        </p:txBody>
      </p:sp>
      <p:sp>
        <p:nvSpPr>
          <p:cNvPr id="2417" name="Text Box 369"/>
          <p:cNvSpPr txBox="1">
            <a:spLocks noChangeArrowheads="1"/>
          </p:cNvSpPr>
          <p:nvPr/>
        </p:nvSpPr>
        <p:spPr bwMode="auto">
          <a:xfrm>
            <a:off x="4883150" y="2286000"/>
            <a:ext cx="439738" cy="184150"/>
          </a:xfrm>
          <a:prstGeom prst="rect">
            <a:avLst/>
          </a:prstGeom>
          <a:noFill/>
          <a:ln w="9525">
            <a:noFill/>
            <a:miter lim="800000"/>
            <a:headEnd/>
            <a:tailEnd/>
          </a:ln>
          <a:effectLst/>
        </p:spPr>
        <p:txBody>
          <a:bodyPr>
            <a:spAutoFit/>
          </a:bodyPr>
          <a:lstStyle/>
          <a:p>
            <a:pPr>
              <a:spcBef>
                <a:spcPct val="50000"/>
              </a:spcBef>
            </a:pPr>
            <a:r>
              <a:rPr lang="en-US" sz="600"/>
              <a:t>FINAL</a:t>
            </a:r>
          </a:p>
        </p:txBody>
      </p:sp>
      <p:grpSp>
        <p:nvGrpSpPr>
          <p:cNvPr id="2418" name="Group 370"/>
          <p:cNvGrpSpPr>
            <a:grpSpLocks/>
          </p:cNvGrpSpPr>
          <p:nvPr/>
        </p:nvGrpSpPr>
        <p:grpSpPr bwMode="auto">
          <a:xfrm>
            <a:off x="3486150" y="2538413"/>
            <a:ext cx="1423988" cy="217487"/>
            <a:chOff x="1029" y="1073"/>
            <a:chExt cx="897" cy="137"/>
          </a:xfrm>
        </p:grpSpPr>
        <p:grpSp>
          <p:nvGrpSpPr>
            <p:cNvPr id="2419" name="Group 371"/>
            <p:cNvGrpSpPr>
              <a:grpSpLocks/>
            </p:cNvGrpSpPr>
            <p:nvPr/>
          </p:nvGrpSpPr>
          <p:grpSpPr bwMode="auto">
            <a:xfrm>
              <a:off x="1029" y="1073"/>
              <a:ext cx="137" cy="137"/>
              <a:chOff x="1029" y="1253"/>
              <a:chExt cx="137" cy="137"/>
            </a:xfrm>
          </p:grpSpPr>
          <p:sp>
            <p:nvSpPr>
              <p:cNvPr id="2420" name="Oval 372"/>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421" name="Line 373"/>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422" name="Line 374"/>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423" name="Group 375"/>
            <p:cNvGrpSpPr>
              <a:grpSpLocks/>
            </p:cNvGrpSpPr>
            <p:nvPr/>
          </p:nvGrpSpPr>
          <p:grpSpPr bwMode="auto">
            <a:xfrm>
              <a:off x="1181" y="1073"/>
              <a:ext cx="137" cy="137"/>
              <a:chOff x="1029" y="1253"/>
              <a:chExt cx="137" cy="137"/>
            </a:xfrm>
          </p:grpSpPr>
          <p:sp>
            <p:nvSpPr>
              <p:cNvPr id="2424" name="Oval 376"/>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425" name="Line 377"/>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426" name="Line 378"/>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427" name="Group 379"/>
            <p:cNvGrpSpPr>
              <a:grpSpLocks/>
            </p:cNvGrpSpPr>
            <p:nvPr/>
          </p:nvGrpSpPr>
          <p:grpSpPr bwMode="auto">
            <a:xfrm>
              <a:off x="1333" y="1073"/>
              <a:ext cx="137" cy="137"/>
              <a:chOff x="1029" y="1253"/>
              <a:chExt cx="137" cy="137"/>
            </a:xfrm>
          </p:grpSpPr>
          <p:sp>
            <p:nvSpPr>
              <p:cNvPr id="2428" name="Oval 380"/>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429" name="Line 381"/>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430" name="Line 382"/>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431" name="Group 383"/>
            <p:cNvGrpSpPr>
              <a:grpSpLocks/>
            </p:cNvGrpSpPr>
            <p:nvPr/>
          </p:nvGrpSpPr>
          <p:grpSpPr bwMode="auto">
            <a:xfrm>
              <a:off x="1485" y="1073"/>
              <a:ext cx="137" cy="137"/>
              <a:chOff x="1029" y="1253"/>
              <a:chExt cx="137" cy="137"/>
            </a:xfrm>
          </p:grpSpPr>
          <p:sp>
            <p:nvSpPr>
              <p:cNvPr id="2432" name="Oval 384"/>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433" name="Line 385"/>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434" name="Line 386"/>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435" name="Group 387"/>
            <p:cNvGrpSpPr>
              <a:grpSpLocks/>
            </p:cNvGrpSpPr>
            <p:nvPr/>
          </p:nvGrpSpPr>
          <p:grpSpPr bwMode="auto">
            <a:xfrm>
              <a:off x="1637" y="1073"/>
              <a:ext cx="137" cy="137"/>
              <a:chOff x="1029" y="1253"/>
              <a:chExt cx="137" cy="137"/>
            </a:xfrm>
          </p:grpSpPr>
          <p:sp>
            <p:nvSpPr>
              <p:cNvPr id="2436" name="Oval 388"/>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437" name="Line 389"/>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438" name="Line 390"/>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2439" name="Group 391"/>
            <p:cNvGrpSpPr>
              <a:grpSpLocks/>
            </p:cNvGrpSpPr>
            <p:nvPr/>
          </p:nvGrpSpPr>
          <p:grpSpPr bwMode="auto">
            <a:xfrm>
              <a:off x="1789" y="1073"/>
              <a:ext cx="137" cy="137"/>
              <a:chOff x="1029" y="1253"/>
              <a:chExt cx="137" cy="137"/>
            </a:xfrm>
          </p:grpSpPr>
          <p:sp>
            <p:nvSpPr>
              <p:cNvPr id="2440" name="Oval 392"/>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2441" name="Line 393"/>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2442" name="Line 394"/>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sp>
        <p:nvSpPr>
          <p:cNvPr id="2176" name="Rectangle 128"/>
          <p:cNvSpPr>
            <a:spLocks noChangeArrowheads="1"/>
          </p:cNvSpPr>
          <p:nvPr/>
        </p:nvSpPr>
        <p:spPr bwMode="auto">
          <a:xfrm>
            <a:off x="3392488" y="1760538"/>
            <a:ext cx="74612" cy="1011237"/>
          </a:xfrm>
          <a:prstGeom prst="rect">
            <a:avLst/>
          </a:prstGeom>
          <a:gradFill rotWithShape="0">
            <a:gsLst>
              <a:gs pos="0">
                <a:schemeClr val="bg1"/>
              </a:gs>
              <a:gs pos="100000">
                <a:schemeClr val="tx1"/>
              </a:gs>
            </a:gsLst>
            <a:lin ang="5400000" scaled="1"/>
          </a:gradFill>
          <a:ln w="9525">
            <a:solidFill>
              <a:schemeClr val="tx1"/>
            </a:solidFill>
            <a:miter lim="800000"/>
            <a:headEnd/>
            <a:tailEnd/>
          </a:ln>
          <a:effectLst/>
        </p:spPr>
        <p:txBody>
          <a:bodyPr wrap="none" anchor="ctr"/>
          <a:lstStyle/>
          <a:p>
            <a:endParaRPr lang="en-US"/>
          </a:p>
        </p:txBody>
      </p:sp>
      <p:sp>
        <p:nvSpPr>
          <p:cNvPr id="2453" name="Text Box 405"/>
          <p:cNvSpPr txBox="1">
            <a:spLocks noChangeArrowheads="1"/>
          </p:cNvSpPr>
          <p:nvPr/>
        </p:nvSpPr>
        <p:spPr bwMode="auto">
          <a:xfrm>
            <a:off x="1949978" y="2765955"/>
            <a:ext cx="1241954" cy="184666"/>
          </a:xfrm>
          <a:prstGeom prst="rect">
            <a:avLst/>
          </a:prstGeom>
          <a:noFill/>
          <a:ln w="9525">
            <a:noFill/>
            <a:miter lim="800000"/>
            <a:headEnd/>
            <a:tailEnd/>
          </a:ln>
          <a:effectLst/>
        </p:spPr>
        <p:txBody>
          <a:bodyPr wrap="square">
            <a:spAutoFit/>
          </a:bodyPr>
          <a:lstStyle/>
          <a:p>
            <a:pPr>
              <a:spcBef>
                <a:spcPct val="50000"/>
              </a:spcBef>
            </a:pPr>
            <a:r>
              <a:rPr lang="en-US" sz="600" dirty="0"/>
              <a:t>NO.    TIME    MISCONDUCT</a:t>
            </a:r>
          </a:p>
        </p:txBody>
      </p:sp>
      <p:sp>
        <p:nvSpPr>
          <p:cNvPr id="2550" name="Text Box 502"/>
          <p:cNvSpPr txBox="1">
            <a:spLocks noChangeArrowheads="1"/>
          </p:cNvSpPr>
          <p:nvPr/>
        </p:nvSpPr>
        <p:spPr bwMode="auto">
          <a:xfrm>
            <a:off x="3421063" y="2757488"/>
            <a:ext cx="1722437" cy="184150"/>
          </a:xfrm>
          <a:prstGeom prst="rect">
            <a:avLst/>
          </a:prstGeom>
          <a:noFill/>
          <a:ln w="9525">
            <a:noFill/>
            <a:miter lim="800000"/>
            <a:headEnd/>
            <a:tailEnd/>
          </a:ln>
          <a:effectLst/>
        </p:spPr>
        <p:txBody>
          <a:bodyPr>
            <a:spAutoFit/>
          </a:bodyPr>
          <a:lstStyle/>
          <a:p>
            <a:pPr algn="ctr">
              <a:spcBef>
                <a:spcPct val="50000"/>
              </a:spcBef>
            </a:pPr>
            <a:r>
              <a:rPr lang="en-US" sz="600" dirty="0"/>
              <a:t>NO.    TIME    MISCONDUCT</a:t>
            </a:r>
          </a:p>
        </p:txBody>
      </p:sp>
      <p:grpSp>
        <p:nvGrpSpPr>
          <p:cNvPr id="1357" name="Group 1356"/>
          <p:cNvGrpSpPr/>
          <p:nvPr/>
        </p:nvGrpSpPr>
        <p:grpSpPr>
          <a:xfrm>
            <a:off x="3458353" y="2895600"/>
            <a:ext cx="1770872" cy="1185863"/>
            <a:chOff x="3941763" y="2895600"/>
            <a:chExt cx="1287462" cy="1185863"/>
          </a:xfrm>
        </p:grpSpPr>
        <p:sp>
          <p:nvSpPr>
            <p:cNvPr id="2553" name="Rectangle 505"/>
            <p:cNvSpPr>
              <a:spLocks noChangeArrowheads="1"/>
            </p:cNvSpPr>
            <p:nvPr/>
          </p:nvSpPr>
          <p:spPr bwMode="auto">
            <a:xfrm>
              <a:off x="3941763" y="2895600"/>
              <a:ext cx="1287462" cy="220663"/>
            </a:xfrm>
            <a:prstGeom prst="rect">
              <a:avLst/>
            </a:prstGeom>
            <a:noFill/>
            <a:ln w="9525">
              <a:solidFill>
                <a:schemeClr val="tx1"/>
              </a:solidFill>
              <a:miter lim="800000"/>
              <a:headEnd/>
              <a:tailEnd/>
            </a:ln>
            <a:effectLst/>
          </p:spPr>
          <p:txBody>
            <a:bodyPr wrap="none" anchor="ctr"/>
            <a:lstStyle/>
            <a:p>
              <a:endParaRPr lang="en-US"/>
            </a:p>
          </p:txBody>
        </p:sp>
        <p:sp>
          <p:nvSpPr>
            <p:cNvPr id="2560" name="Rectangle 512"/>
            <p:cNvSpPr>
              <a:spLocks noChangeArrowheads="1"/>
            </p:cNvSpPr>
            <p:nvPr/>
          </p:nvSpPr>
          <p:spPr bwMode="auto">
            <a:xfrm>
              <a:off x="3941763" y="3136900"/>
              <a:ext cx="1287462" cy="220663"/>
            </a:xfrm>
            <a:prstGeom prst="rect">
              <a:avLst/>
            </a:prstGeom>
            <a:noFill/>
            <a:ln w="9525">
              <a:solidFill>
                <a:schemeClr val="tx1"/>
              </a:solidFill>
              <a:miter lim="800000"/>
              <a:headEnd/>
              <a:tailEnd/>
            </a:ln>
            <a:effectLst/>
          </p:spPr>
          <p:txBody>
            <a:bodyPr wrap="none" anchor="ctr"/>
            <a:lstStyle/>
            <a:p>
              <a:endParaRPr lang="en-US"/>
            </a:p>
          </p:txBody>
        </p:sp>
        <p:sp>
          <p:nvSpPr>
            <p:cNvPr id="2567" name="Rectangle 519"/>
            <p:cNvSpPr>
              <a:spLocks noChangeArrowheads="1"/>
            </p:cNvSpPr>
            <p:nvPr/>
          </p:nvSpPr>
          <p:spPr bwMode="auto">
            <a:xfrm>
              <a:off x="3941763" y="3378200"/>
              <a:ext cx="1287462" cy="220663"/>
            </a:xfrm>
            <a:prstGeom prst="rect">
              <a:avLst/>
            </a:prstGeom>
            <a:noFill/>
            <a:ln w="9525">
              <a:solidFill>
                <a:schemeClr val="tx1"/>
              </a:solidFill>
              <a:miter lim="800000"/>
              <a:headEnd/>
              <a:tailEnd/>
            </a:ln>
            <a:effectLst/>
          </p:spPr>
          <p:txBody>
            <a:bodyPr wrap="none" anchor="ctr"/>
            <a:lstStyle/>
            <a:p>
              <a:endParaRPr lang="en-US"/>
            </a:p>
          </p:txBody>
        </p:sp>
        <p:sp>
          <p:nvSpPr>
            <p:cNvPr id="2574" name="Rectangle 526"/>
            <p:cNvSpPr>
              <a:spLocks noChangeArrowheads="1"/>
            </p:cNvSpPr>
            <p:nvPr/>
          </p:nvSpPr>
          <p:spPr bwMode="auto">
            <a:xfrm>
              <a:off x="3941763" y="3619500"/>
              <a:ext cx="1287462" cy="220663"/>
            </a:xfrm>
            <a:prstGeom prst="rect">
              <a:avLst/>
            </a:prstGeom>
            <a:noFill/>
            <a:ln w="9525">
              <a:solidFill>
                <a:schemeClr val="tx1"/>
              </a:solidFill>
              <a:miter lim="800000"/>
              <a:headEnd/>
              <a:tailEnd/>
            </a:ln>
            <a:effectLst/>
          </p:spPr>
          <p:txBody>
            <a:bodyPr wrap="none" anchor="ctr"/>
            <a:lstStyle/>
            <a:p>
              <a:endParaRPr lang="en-US"/>
            </a:p>
          </p:txBody>
        </p:sp>
        <p:sp>
          <p:nvSpPr>
            <p:cNvPr id="2581" name="Rectangle 533"/>
            <p:cNvSpPr>
              <a:spLocks noChangeArrowheads="1"/>
            </p:cNvSpPr>
            <p:nvPr/>
          </p:nvSpPr>
          <p:spPr bwMode="auto">
            <a:xfrm>
              <a:off x="3941763" y="3860800"/>
              <a:ext cx="1287462" cy="220663"/>
            </a:xfrm>
            <a:prstGeom prst="rect">
              <a:avLst/>
            </a:prstGeom>
            <a:noFill/>
            <a:ln w="9525">
              <a:solidFill>
                <a:schemeClr val="tx1"/>
              </a:solidFill>
              <a:miter lim="800000"/>
              <a:headEnd/>
              <a:tailEnd/>
            </a:ln>
            <a:effectLst/>
          </p:spPr>
          <p:txBody>
            <a:bodyPr wrap="none" anchor="ctr"/>
            <a:lstStyle/>
            <a:p>
              <a:endParaRPr lang="en-US"/>
            </a:p>
          </p:txBody>
        </p:sp>
      </p:grpSp>
      <p:sp>
        <p:nvSpPr>
          <p:cNvPr id="2586" name="Text Box 538"/>
          <p:cNvSpPr txBox="1">
            <a:spLocks noChangeArrowheads="1"/>
          </p:cNvSpPr>
          <p:nvPr/>
        </p:nvSpPr>
        <p:spPr bwMode="auto">
          <a:xfrm>
            <a:off x="671513" y="4114800"/>
            <a:ext cx="904875" cy="244475"/>
          </a:xfrm>
          <a:prstGeom prst="rect">
            <a:avLst/>
          </a:prstGeom>
          <a:noFill/>
          <a:ln w="9525">
            <a:noFill/>
            <a:miter lim="800000"/>
            <a:headEnd/>
            <a:tailEnd/>
          </a:ln>
          <a:effectLst/>
        </p:spPr>
        <p:txBody>
          <a:bodyPr>
            <a:spAutoFit/>
          </a:bodyPr>
          <a:lstStyle/>
          <a:p>
            <a:r>
              <a:rPr lang="en-US" sz="1000" b="1"/>
              <a:t>Referees</a:t>
            </a:r>
            <a:endParaRPr lang="en-US" sz="1000"/>
          </a:p>
        </p:txBody>
      </p:sp>
      <p:sp>
        <p:nvSpPr>
          <p:cNvPr id="2587" name="Rectangle 539"/>
          <p:cNvSpPr>
            <a:spLocks noChangeArrowheads="1"/>
          </p:cNvSpPr>
          <p:nvPr/>
        </p:nvSpPr>
        <p:spPr bwMode="auto">
          <a:xfrm>
            <a:off x="722313" y="4148138"/>
            <a:ext cx="4522787" cy="393700"/>
          </a:xfrm>
          <a:prstGeom prst="rect">
            <a:avLst/>
          </a:prstGeom>
          <a:noFill/>
          <a:ln w="9525">
            <a:solidFill>
              <a:schemeClr val="tx1"/>
            </a:solidFill>
            <a:miter lim="800000"/>
            <a:headEnd/>
            <a:tailEnd/>
          </a:ln>
          <a:effectLst/>
        </p:spPr>
        <p:txBody>
          <a:bodyPr wrap="none" anchor="ctr"/>
          <a:lstStyle/>
          <a:p>
            <a:endParaRPr lang="en-US"/>
          </a:p>
        </p:txBody>
      </p:sp>
      <p:sp>
        <p:nvSpPr>
          <p:cNvPr id="2588" name="Text Box 540"/>
          <p:cNvSpPr txBox="1">
            <a:spLocks noChangeArrowheads="1"/>
          </p:cNvSpPr>
          <p:nvPr/>
        </p:nvSpPr>
        <p:spPr bwMode="auto">
          <a:xfrm>
            <a:off x="1540245" y="4313238"/>
            <a:ext cx="1831975" cy="184150"/>
          </a:xfrm>
          <a:prstGeom prst="rect">
            <a:avLst/>
          </a:prstGeom>
          <a:noFill/>
          <a:ln w="9525">
            <a:noFill/>
            <a:miter lim="800000"/>
            <a:headEnd/>
            <a:tailEnd/>
          </a:ln>
          <a:effectLst/>
        </p:spPr>
        <p:txBody>
          <a:bodyPr>
            <a:spAutoFit/>
          </a:bodyPr>
          <a:lstStyle/>
          <a:p>
            <a:pPr>
              <a:spcBef>
                <a:spcPct val="50000"/>
              </a:spcBef>
            </a:pPr>
            <a:r>
              <a:rPr lang="en-US" sz="600" dirty="0"/>
              <a:t>REFEREE</a:t>
            </a:r>
            <a:r>
              <a:rPr lang="en-US" sz="600" dirty="0" smtClean="0"/>
              <a:t>:__________________________________</a:t>
            </a:r>
            <a:endParaRPr lang="en-US" sz="600" dirty="0"/>
          </a:p>
        </p:txBody>
      </p:sp>
      <p:sp>
        <p:nvSpPr>
          <p:cNvPr id="2589" name="Text Box 541"/>
          <p:cNvSpPr txBox="1">
            <a:spLocks noChangeArrowheads="1"/>
          </p:cNvSpPr>
          <p:nvPr/>
        </p:nvSpPr>
        <p:spPr bwMode="auto">
          <a:xfrm>
            <a:off x="3430588" y="4151313"/>
            <a:ext cx="1831975" cy="409343"/>
          </a:xfrm>
          <a:prstGeom prst="rect">
            <a:avLst/>
          </a:prstGeom>
          <a:noFill/>
          <a:ln w="9525">
            <a:noFill/>
            <a:miter lim="800000"/>
            <a:headEnd/>
            <a:tailEnd/>
          </a:ln>
          <a:effectLst/>
        </p:spPr>
        <p:txBody>
          <a:bodyPr>
            <a:spAutoFit/>
          </a:bodyPr>
          <a:lstStyle/>
          <a:p>
            <a:pPr>
              <a:lnSpc>
                <a:spcPct val="160000"/>
              </a:lnSpc>
              <a:spcBef>
                <a:spcPct val="40000"/>
              </a:spcBef>
            </a:pPr>
            <a:r>
              <a:rPr lang="en-US" sz="600" dirty="0" smtClean="0"/>
              <a:t>AR1:_______________________________</a:t>
            </a:r>
            <a:endParaRPr lang="en-US" sz="600" dirty="0"/>
          </a:p>
          <a:p>
            <a:pPr>
              <a:spcBef>
                <a:spcPts val="600"/>
              </a:spcBef>
            </a:pPr>
            <a:r>
              <a:rPr lang="en-US" sz="600" dirty="0"/>
              <a:t>AR2</a:t>
            </a:r>
            <a:r>
              <a:rPr lang="en-US" sz="600" dirty="0" smtClean="0"/>
              <a:t>:______________________________________</a:t>
            </a:r>
            <a:endParaRPr lang="en-US" sz="600" dirty="0"/>
          </a:p>
        </p:txBody>
      </p:sp>
      <p:sp>
        <p:nvSpPr>
          <p:cNvPr id="2592" name="Rectangle 544"/>
          <p:cNvSpPr>
            <a:spLocks noChangeArrowheads="1"/>
          </p:cNvSpPr>
          <p:nvPr/>
        </p:nvSpPr>
        <p:spPr bwMode="auto">
          <a:xfrm>
            <a:off x="3430588" y="1249363"/>
            <a:ext cx="457200" cy="457200"/>
          </a:xfrm>
          <a:prstGeom prst="rect">
            <a:avLst/>
          </a:prstGeom>
          <a:noFill/>
          <a:ln w="9525">
            <a:solidFill>
              <a:schemeClr val="tx1"/>
            </a:solidFill>
            <a:miter lim="800000"/>
            <a:headEnd/>
            <a:tailEnd/>
          </a:ln>
          <a:effectLst/>
        </p:spPr>
        <p:txBody>
          <a:bodyPr wrap="none" anchor="ctr"/>
          <a:lstStyle/>
          <a:p>
            <a:endParaRPr lang="en-US"/>
          </a:p>
        </p:txBody>
      </p:sp>
      <p:sp>
        <p:nvSpPr>
          <p:cNvPr id="2593" name="Text Box 545"/>
          <p:cNvSpPr txBox="1">
            <a:spLocks noChangeArrowheads="1"/>
          </p:cNvSpPr>
          <p:nvPr/>
        </p:nvSpPr>
        <p:spPr bwMode="auto">
          <a:xfrm>
            <a:off x="3386138" y="1198563"/>
            <a:ext cx="568325" cy="184150"/>
          </a:xfrm>
          <a:prstGeom prst="rect">
            <a:avLst/>
          </a:prstGeom>
          <a:noFill/>
          <a:ln w="9525">
            <a:noFill/>
            <a:miter lim="800000"/>
            <a:headEnd/>
            <a:tailEnd/>
          </a:ln>
          <a:effectLst/>
        </p:spPr>
        <p:txBody>
          <a:bodyPr>
            <a:spAutoFit/>
          </a:bodyPr>
          <a:lstStyle/>
          <a:p>
            <a:pPr>
              <a:spcBef>
                <a:spcPct val="50000"/>
              </a:spcBef>
            </a:pPr>
            <a:r>
              <a:rPr lang="en-US" sz="600"/>
              <a:t>CAPTAINS</a:t>
            </a:r>
          </a:p>
        </p:txBody>
      </p:sp>
      <p:sp>
        <p:nvSpPr>
          <p:cNvPr id="2594" name="Text Box 546"/>
          <p:cNvSpPr txBox="1">
            <a:spLocks noChangeArrowheads="1"/>
          </p:cNvSpPr>
          <p:nvPr/>
        </p:nvSpPr>
        <p:spPr bwMode="auto">
          <a:xfrm>
            <a:off x="3652838" y="1544638"/>
            <a:ext cx="333375" cy="184150"/>
          </a:xfrm>
          <a:prstGeom prst="rect">
            <a:avLst/>
          </a:prstGeom>
          <a:noFill/>
          <a:ln w="9525">
            <a:noFill/>
            <a:miter lim="800000"/>
            <a:headEnd/>
            <a:tailEnd/>
          </a:ln>
          <a:effectLst/>
        </p:spPr>
        <p:txBody>
          <a:bodyPr>
            <a:spAutoFit/>
          </a:bodyPr>
          <a:lstStyle/>
          <a:p>
            <a:pPr>
              <a:spcBef>
                <a:spcPct val="50000"/>
              </a:spcBef>
            </a:pPr>
            <a:r>
              <a:rPr lang="en-US" sz="600"/>
              <a:t>KO</a:t>
            </a:r>
          </a:p>
        </p:txBody>
      </p:sp>
      <p:grpSp>
        <p:nvGrpSpPr>
          <p:cNvPr id="2890" name="Group 842"/>
          <p:cNvGrpSpPr>
            <a:grpSpLocks/>
          </p:cNvGrpSpPr>
          <p:nvPr/>
        </p:nvGrpSpPr>
        <p:grpSpPr bwMode="auto">
          <a:xfrm>
            <a:off x="5981250" y="1177278"/>
            <a:ext cx="193675" cy="184150"/>
            <a:chOff x="3772" y="384"/>
            <a:chExt cx="122" cy="116"/>
          </a:xfrm>
        </p:grpSpPr>
        <p:sp>
          <p:nvSpPr>
            <p:cNvPr id="2887" name="Oval 839"/>
            <p:cNvSpPr>
              <a:spLocks noChangeArrowheads="1"/>
            </p:cNvSpPr>
            <p:nvPr/>
          </p:nvSpPr>
          <p:spPr bwMode="auto">
            <a:xfrm>
              <a:off x="3803" y="412"/>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888" name="Text Box 840"/>
            <p:cNvSpPr txBox="1">
              <a:spLocks noChangeArrowheads="1"/>
            </p:cNvSpPr>
            <p:nvPr/>
          </p:nvSpPr>
          <p:spPr bwMode="auto">
            <a:xfrm>
              <a:off x="3772" y="384"/>
              <a:ext cx="122" cy="116"/>
            </a:xfrm>
            <a:prstGeom prst="rect">
              <a:avLst/>
            </a:prstGeom>
            <a:noFill/>
            <a:ln w="9525">
              <a:noFill/>
              <a:miter lim="800000"/>
              <a:headEnd/>
              <a:tailEnd/>
            </a:ln>
            <a:effectLst/>
          </p:spPr>
          <p:txBody>
            <a:bodyPr>
              <a:spAutoFit/>
            </a:bodyPr>
            <a:lstStyle/>
            <a:p>
              <a:pPr algn="ctr">
                <a:spcBef>
                  <a:spcPct val="50000"/>
                </a:spcBef>
              </a:pPr>
              <a:r>
                <a:rPr lang="en-US" sz="600"/>
                <a:t>4</a:t>
              </a:r>
            </a:p>
          </p:txBody>
        </p:sp>
      </p:grpSp>
      <p:grpSp>
        <p:nvGrpSpPr>
          <p:cNvPr id="2894" name="Group 846"/>
          <p:cNvGrpSpPr>
            <a:grpSpLocks/>
          </p:cNvGrpSpPr>
          <p:nvPr/>
        </p:nvGrpSpPr>
        <p:grpSpPr bwMode="auto">
          <a:xfrm>
            <a:off x="5981250" y="1285228"/>
            <a:ext cx="193675" cy="184150"/>
            <a:chOff x="3868" y="480"/>
            <a:chExt cx="122" cy="116"/>
          </a:xfrm>
        </p:grpSpPr>
        <p:sp>
          <p:nvSpPr>
            <p:cNvPr id="2892" name="Oval 844"/>
            <p:cNvSpPr>
              <a:spLocks noChangeArrowheads="1"/>
            </p:cNvSpPr>
            <p:nvPr/>
          </p:nvSpPr>
          <p:spPr bwMode="auto">
            <a:xfrm>
              <a:off x="3899" y="508"/>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893" name="Text Box 845"/>
            <p:cNvSpPr txBox="1">
              <a:spLocks noChangeArrowheads="1"/>
            </p:cNvSpPr>
            <p:nvPr/>
          </p:nvSpPr>
          <p:spPr bwMode="auto">
            <a:xfrm>
              <a:off x="3868" y="480"/>
              <a:ext cx="122" cy="116"/>
            </a:xfrm>
            <a:prstGeom prst="rect">
              <a:avLst/>
            </a:prstGeom>
            <a:noFill/>
            <a:ln w="9525">
              <a:noFill/>
              <a:miter lim="800000"/>
              <a:headEnd/>
              <a:tailEnd/>
            </a:ln>
            <a:effectLst/>
          </p:spPr>
          <p:txBody>
            <a:bodyPr>
              <a:spAutoFit/>
            </a:bodyPr>
            <a:lstStyle/>
            <a:p>
              <a:pPr algn="ctr">
                <a:spcBef>
                  <a:spcPct val="50000"/>
                </a:spcBef>
              </a:pPr>
              <a:r>
                <a:rPr lang="en-US" sz="600"/>
                <a:t>5</a:t>
              </a:r>
            </a:p>
          </p:txBody>
        </p:sp>
      </p:grpSp>
      <p:grpSp>
        <p:nvGrpSpPr>
          <p:cNvPr id="2895" name="Group 847"/>
          <p:cNvGrpSpPr>
            <a:grpSpLocks/>
          </p:cNvGrpSpPr>
          <p:nvPr/>
        </p:nvGrpSpPr>
        <p:grpSpPr bwMode="auto">
          <a:xfrm>
            <a:off x="5981250" y="1393178"/>
            <a:ext cx="193675" cy="184150"/>
            <a:chOff x="3868" y="480"/>
            <a:chExt cx="122" cy="116"/>
          </a:xfrm>
        </p:grpSpPr>
        <p:sp>
          <p:nvSpPr>
            <p:cNvPr id="2896" name="Oval 848"/>
            <p:cNvSpPr>
              <a:spLocks noChangeArrowheads="1"/>
            </p:cNvSpPr>
            <p:nvPr/>
          </p:nvSpPr>
          <p:spPr bwMode="auto">
            <a:xfrm>
              <a:off x="3899" y="508"/>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897" name="Text Box 849"/>
            <p:cNvSpPr txBox="1">
              <a:spLocks noChangeArrowheads="1"/>
            </p:cNvSpPr>
            <p:nvPr/>
          </p:nvSpPr>
          <p:spPr bwMode="auto">
            <a:xfrm>
              <a:off x="3868" y="480"/>
              <a:ext cx="122" cy="116"/>
            </a:xfrm>
            <a:prstGeom prst="rect">
              <a:avLst/>
            </a:prstGeom>
            <a:noFill/>
            <a:ln w="9525">
              <a:noFill/>
              <a:miter lim="800000"/>
              <a:headEnd/>
              <a:tailEnd/>
            </a:ln>
            <a:effectLst/>
          </p:spPr>
          <p:txBody>
            <a:bodyPr>
              <a:spAutoFit/>
            </a:bodyPr>
            <a:lstStyle/>
            <a:p>
              <a:pPr algn="ctr">
                <a:spcBef>
                  <a:spcPct val="50000"/>
                </a:spcBef>
              </a:pPr>
              <a:r>
                <a:rPr lang="en-US" sz="600"/>
                <a:t>5</a:t>
              </a:r>
            </a:p>
          </p:txBody>
        </p:sp>
      </p:grpSp>
      <p:grpSp>
        <p:nvGrpSpPr>
          <p:cNvPr id="2898" name="Group 850"/>
          <p:cNvGrpSpPr>
            <a:grpSpLocks/>
          </p:cNvGrpSpPr>
          <p:nvPr/>
        </p:nvGrpSpPr>
        <p:grpSpPr bwMode="auto">
          <a:xfrm>
            <a:off x="5981250" y="1501128"/>
            <a:ext cx="193675" cy="184150"/>
            <a:chOff x="3868" y="480"/>
            <a:chExt cx="122" cy="116"/>
          </a:xfrm>
        </p:grpSpPr>
        <p:sp>
          <p:nvSpPr>
            <p:cNvPr id="2899" name="Oval 851"/>
            <p:cNvSpPr>
              <a:spLocks noChangeArrowheads="1"/>
            </p:cNvSpPr>
            <p:nvPr/>
          </p:nvSpPr>
          <p:spPr bwMode="auto">
            <a:xfrm>
              <a:off x="3899" y="508"/>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900" name="Text Box 852"/>
            <p:cNvSpPr txBox="1">
              <a:spLocks noChangeArrowheads="1"/>
            </p:cNvSpPr>
            <p:nvPr/>
          </p:nvSpPr>
          <p:spPr bwMode="auto">
            <a:xfrm>
              <a:off x="3868" y="480"/>
              <a:ext cx="122" cy="116"/>
            </a:xfrm>
            <a:prstGeom prst="rect">
              <a:avLst/>
            </a:prstGeom>
            <a:noFill/>
            <a:ln w="9525">
              <a:noFill/>
              <a:miter lim="800000"/>
              <a:headEnd/>
              <a:tailEnd/>
            </a:ln>
            <a:effectLst/>
          </p:spPr>
          <p:txBody>
            <a:bodyPr>
              <a:spAutoFit/>
            </a:bodyPr>
            <a:lstStyle/>
            <a:p>
              <a:pPr algn="ctr">
                <a:spcBef>
                  <a:spcPct val="50000"/>
                </a:spcBef>
              </a:pPr>
              <a:r>
                <a:rPr lang="en-US" sz="600"/>
                <a:t>5</a:t>
              </a:r>
            </a:p>
          </p:txBody>
        </p:sp>
      </p:grpSp>
      <p:grpSp>
        <p:nvGrpSpPr>
          <p:cNvPr id="2901" name="Group 853"/>
          <p:cNvGrpSpPr>
            <a:grpSpLocks/>
          </p:cNvGrpSpPr>
          <p:nvPr/>
        </p:nvGrpSpPr>
        <p:grpSpPr bwMode="auto">
          <a:xfrm>
            <a:off x="5981250" y="1067741"/>
            <a:ext cx="193675" cy="184150"/>
            <a:chOff x="3772" y="384"/>
            <a:chExt cx="122" cy="116"/>
          </a:xfrm>
        </p:grpSpPr>
        <p:sp>
          <p:nvSpPr>
            <p:cNvPr id="2902" name="Oval 854"/>
            <p:cNvSpPr>
              <a:spLocks noChangeArrowheads="1"/>
            </p:cNvSpPr>
            <p:nvPr/>
          </p:nvSpPr>
          <p:spPr bwMode="auto">
            <a:xfrm>
              <a:off x="3803" y="412"/>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903" name="Text Box 855"/>
            <p:cNvSpPr txBox="1">
              <a:spLocks noChangeArrowheads="1"/>
            </p:cNvSpPr>
            <p:nvPr/>
          </p:nvSpPr>
          <p:spPr bwMode="auto">
            <a:xfrm>
              <a:off x="3772" y="384"/>
              <a:ext cx="122" cy="116"/>
            </a:xfrm>
            <a:prstGeom prst="rect">
              <a:avLst/>
            </a:prstGeom>
            <a:noFill/>
            <a:ln w="9525">
              <a:noFill/>
              <a:miter lim="800000"/>
              <a:headEnd/>
              <a:tailEnd/>
            </a:ln>
            <a:effectLst/>
          </p:spPr>
          <p:txBody>
            <a:bodyPr>
              <a:spAutoFit/>
            </a:bodyPr>
            <a:lstStyle/>
            <a:p>
              <a:pPr algn="ctr">
                <a:spcBef>
                  <a:spcPct val="50000"/>
                </a:spcBef>
              </a:pPr>
              <a:r>
                <a:rPr lang="en-US" sz="600"/>
                <a:t>4</a:t>
              </a:r>
            </a:p>
          </p:txBody>
        </p:sp>
      </p:grpSp>
      <p:grpSp>
        <p:nvGrpSpPr>
          <p:cNvPr id="2986" name="Group 938"/>
          <p:cNvGrpSpPr>
            <a:grpSpLocks/>
          </p:cNvGrpSpPr>
          <p:nvPr/>
        </p:nvGrpSpPr>
        <p:grpSpPr bwMode="auto">
          <a:xfrm>
            <a:off x="1633538" y="1781175"/>
            <a:ext cx="1420812" cy="220663"/>
            <a:chOff x="465" y="3064"/>
            <a:chExt cx="895" cy="139"/>
          </a:xfrm>
        </p:grpSpPr>
        <p:grpSp>
          <p:nvGrpSpPr>
            <p:cNvPr id="2925" name="Group 877"/>
            <p:cNvGrpSpPr>
              <a:grpSpLocks/>
            </p:cNvGrpSpPr>
            <p:nvPr/>
          </p:nvGrpSpPr>
          <p:grpSpPr bwMode="auto">
            <a:xfrm>
              <a:off x="465" y="3064"/>
              <a:ext cx="136" cy="139"/>
              <a:chOff x="465" y="2880"/>
              <a:chExt cx="111" cy="109"/>
            </a:xfrm>
          </p:grpSpPr>
          <p:sp>
            <p:nvSpPr>
              <p:cNvPr id="2916" name="Line 868"/>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2917" name="Line 869"/>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2919" name="Group 871"/>
              <p:cNvGrpSpPr>
                <a:grpSpLocks/>
              </p:cNvGrpSpPr>
              <p:nvPr/>
            </p:nvGrpSpPr>
            <p:grpSpPr bwMode="auto">
              <a:xfrm>
                <a:off x="465" y="2882"/>
                <a:ext cx="14" cy="107"/>
                <a:chOff x="475" y="3072"/>
                <a:chExt cx="14" cy="107"/>
              </a:xfrm>
            </p:grpSpPr>
            <p:sp>
              <p:nvSpPr>
                <p:cNvPr id="2912" name="Line 864"/>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2914" name="Line 866"/>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2915" name="Line 867"/>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2918" name="Line 870"/>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2921" name="Line 873"/>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2922" name="Line 874"/>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2923" name="Line 875"/>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2924" name="Line 876"/>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2926" name="Group 878"/>
            <p:cNvGrpSpPr>
              <a:grpSpLocks/>
            </p:cNvGrpSpPr>
            <p:nvPr/>
          </p:nvGrpSpPr>
          <p:grpSpPr bwMode="auto">
            <a:xfrm>
              <a:off x="616" y="3064"/>
              <a:ext cx="136" cy="139"/>
              <a:chOff x="465" y="2880"/>
              <a:chExt cx="111" cy="109"/>
            </a:xfrm>
          </p:grpSpPr>
          <p:sp>
            <p:nvSpPr>
              <p:cNvPr id="2927" name="Line 879"/>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2928" name="Line 880"/>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2929" name="Group 881"/>
              <p:cNvGrpSpPr>
                <a:grpSpLocks/>
              </p:cNvGrpSpPr>
              <p:nvPr/>
            </p:nvGrpSpPr>
            <p:grpSpPr bwMode="auto">
              <a:xfrm>
                <a:off x="465" y="2882"/>
                <a:ext cx="14" cy="107"/>
                <a:chOff x="475" y="3072"/>
                <a:chExt cx="14" cy="107"/>
              </a:xfrm>
            </p:grpSpPr>
            <p:sp>
              <p:nvSpPr>
                <p:cNvPr id="2930" name="Line 882"/>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2931" name="Line 883"/>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2932" name="Line 884"/>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2933" name="Line 885"/>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2934" name="Line 886"/>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2935" name="Line 887"/>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2936" name="Line 888"/>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2937" name="Line 889"/>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2938" name="Group 890"/>
            <p:cNvGrpSpPr>
              <a:grpSpLocks/>
            </p:cNvGrpSpPr>
            <p:nvPr/>
          </p:nvGrpSpPr>
          <p:grpSpPr bwMode="auto">
            <a:xfrm>
              <a:off x="768" y="3064"/>
              <a:ext cx="136" cy="139"/>
              <a:chOff x="465" y="2880"/>
              <a:chExt cx="111" cy="109"/>
            </a:xfrm>
          </p:grpSpPr>
          <p:sp>
            <p:nvSpPr>
              <p:cNvPr id="2939" name="Line 891"/>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2940" name="Line 892"/>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2941" name="Group 893"/>
              <p:cNvGrpSpPr>
                <a:grpSpLocks/>
              </p:cNvGrpSpPr>
              <p:nvPr/>
            </p:nvGrpSpPr>
            <p:grpSpPr bwMode="auto">
              <a:xfrm>
                <a:off x="465" y="2882"/>
                <a:ext cx="14" cy="107"/>
                <a:chOff x="475" y="3072"/>
                <a:chExt cx="14" cy="107"/>
              </a:xfrm>
            </p:grpSpPr>
            <p:sp>
              <p:nvSpPr>
                <p:cNvPr id="2942" name="Line 894"/>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2943" name="Line 895"/>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2944" name="Line 896"/>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2945" name="Line 897"/>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2946" name="Line 898"/>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2947" name="Line 899"/>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2948" name="Line 900"/>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2949" name="Line 901"/>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2950" name="Group 902"/>
            <p:cNvGrpSpPr>
              <a:grpSpLocks/>
            </p:cNvGrpSpPr>
            <p:nvPr/>
          </p:nvGrpSpPr>
          <p:grpSpPr bwMode="auto">
            <a:xfrm>
              <a:off x="920" y="3064"/>
              <a:ext cx="136" cy="139"/>
              <a:chOff x="465" y="2880"/>
              <a:chExt cx="111" cy="109"/>
            </a:xfrm>
          </p:grpSpPr>
          <p:sp>
            <p:nvSpPr>
              <p:cNvPr id="2951" name="Line 903"/>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2952" name="Line 904"/>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2953" name="Group 905"/>
              <p:cNvGrpSpPr>
                <a:grpSpLocks/>
              </p:cNvGrpSpPr>
              <p:nvPr/>
            </p:nvGrpSpPr>
            <p:grpSpPr bwMode="auto">
              <a:xfrm>
                <a:off x="465" y="2882"/>
                <a:ext cx="14" cy="107"/>
                <a:chOff x="475" y="3072"/>
                <a:chExt cx="14" cy="107"/>
              </a:xfrm>
            </p:grpSpPr>
            <p:sp>
              <p:nvSpPr>
                <p:cNvPr id="2954" name="Line 906"/>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2955" name="Line 907"/>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2956" name="Line 908"/>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2957" name="Line 909"/>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2958" name="Line 910"/>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2959" name="Line 911"/>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2960" name="Line 912"/>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2961" name="Line 913"/>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2962" name="Group 914"/>
            <p:cNvGrpSpPr>
              <a:grpSpLocks/>
            </p:cNvGrpSpPr>
            <p:nvPr/>
          </p:nvGrpSpPr>
          <p:grpSpPr bwMode="auto">
            <a:xfrm>
              <a:off x="1072" y="3064"/>
              <a:ext cx="136" cy="139"/>
              <a:chOff x="465" y="2880"/>
              <a:chExt cx="111" cy="109"/>
            </a:xfrm>
          </p:grpSpPr>
          <p:sp>
            <p:nvSpPr>
              <p:cNvPr id="2963" name="Line 915"/>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2964" name="Line 916"/>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2965" name="Group 917"/>
              <p:cNvGrpSpPr>
                <a:grpSpLocks/>
              </p:cNvGrpSpPr>
              <p:nvPr/>
            </p:nvGrpSpPr>
            <p:grpSpPr bwMode="auto">
              <a:xfrm>
                <a:off x="465" y="2882"/>
                <a:ext cx="14" cy="107"/>
                <a:chOff x="475" y="3072"/>
                <a:chExt cx="14" cy="107"/>
              </a:xfrm>
            </p:grpSpPr>
            <p:sp>
              <p:nvSpPr>
                <p:cNvPr id="2966" name="Line 918"/>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2967" name="Line 919"/>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2968" name="Line 920"/>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2969" name="Line 921"/>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2970" name="Line 922"/>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2971" name="Line 923"/>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2972" name="Line 924"/>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2973" name="Line 925"/>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2974" name="Group 926"/>
            <p:cNvGrpSpPr>
              <a:grpSpLocks/>
            </p:cNvGrpSpPr>
            <p:nvPr/>
          </p:nvGrpSpPr>
          <p:grpSpPr bwMode="auto">
            <a:xfrm>
              <a:off x="1224" y="3064"/>
              <a:ext cx="136" cy="139"/>
              <a:chOff x="465" y="2880"/>
              <a:chExt cx="111" cy="109"/>
            </a:xfrm>
          </p:grpSpPr>
          <p:sp>
            <p:nvSpPr>
              <p:cNvPr id="2975" name="Line 927"/>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2976" name="Line 928"/>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2977" name="Group 929"/>
              <p:cNvGrpSpPr>
                <a:grpSpLocks/>
              </p:cNvGrpSpPr>
              <p:nvPr/>
            </p:nvGrpSpPr>
            <p:grpSpPr bwMode="auto">
              <a:xfrm>
                <a:off x="465" y="2882"/>
                <a:ext cx="14" cy="107"/>
                <a:chOff x="475" y="3072"/>
                <a:chExt cx="14" cy="107"/>
              </a:xfrm>
            </p:grpSpPr>
            <p:sp>
              <p:nvSpPr>
                <p:cNvPr id="2978" name="Line 930"/>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2979" name="Line 931"/>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2980" name="Line 932"/>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2981" name="Line 933"/>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2982" name="Line 934"/>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2983" name="Line 935"/>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2984" name="Line 936"/>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2985" name="Line 937"/>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grpSp>
        <p:nvGrpSpPr>
          <p:cNvPr id="2987" name="Group 939"/>
          <p:cNvGrpSpPr>
            <a:grpSpLocks/>
          </p:cNvGrpSpPr>
          <p:nvPr/>
        </p:nvGrpSpPr>
        <p:grpSpPr bwMode="auto">
          <a:xfrm>
            <a:off x="1633538" y="2298700"/>
            <a:ext cx="1420812" cy="220663"/>
            <a:chOff x="465" y="3064"/>
            <a:chExt cx="895" cy="139"/>
          </a:xfrm>
        </p:grpSpPr>
        <p:grpSp>
          <p:nvGrpSpPr>
            <p:cNvPr id="2988" name="Group 940"/>
            <p:cNvGrpSpPr>
              <a:grpSpLocks/>
            </p:cNvGrpSpPr>
            <p:nvPr/>
          </p:nvGrpSpPr>
          <p:grpSpPr bwMode="auto">
            <a:xfrm>
              <a:off x="465" y="3064"/>
              <a:ext cx="136" cy="139"/>
              <a:chOff x="465" y="2880"/>
              <a:chExt cx="111" cy="109"/>
            </a:xfrm>
          </p:grpSpPr>
          <p:sp>
            <p:nvSpPr>
              <p:cNvPr id="2989" name="Line 941"/>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2990" name="Line 942"/>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2991" name="Group 943"/>
              <p:cNvGrpSpPr>
                <a:grpSpLocks/>
              </p:cNvGrpSpPr>
              <p:nvPr/>
            </p:nvGrpSpPr>
            <p:grpSpPr bwMode="auto">
              <a:xfrm>
                <a:off x="465" y="2882"/>
                <a:ext cx="14" cy="107"/>
                <a:chOff x="475" y="3072"/>
                <a:chExt cx="14" cy="107"/>
              </a:xfrm>
            </p:grpSpPr>
            <p:sp>
              <p:nvSpPr>
                <p:cNvPr id="2992" name="Line 944"/>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2993" name="Line 945"/>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2994" name="Line 946"/>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2995" name="Line 947"/>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2996" name="Line 948"/>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2997" name="Line 949"/>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2998" name="Line 950"/>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2999" name="Line 951"/>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000" name="Group 952"/>
            <p:cNvGrpSpPr>
              <a:grpSpLocks/>
            </p:cNvGrpSpPr>
            <p:nvPr/>
          </p:nvGrpSpPr>
          <p:grpSpPr bwMode="auto">
            <a:xfrm>
              <a:off x="616" y="3064"/>
              <a:ext cx="136" cy="139"/>
              <a:chOff x="465" y="2880"/>
              <a:chExt cx="111" cy="109"/>
            </a:xfrm>
          </p:grpSpPr>
          <p:sp>
            <p:nvSpPr>
              <p:cNvPr id="3001" name="Line 953"/>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002" name="Line 954"/>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003" name="Group 955"/>
              <p:cNvGrpSpPr>
                <a:grpSpLocks/>
              </p:cNvGrpSpPr>
              <p:nvPr/>
            </p:nvGrpSpPr>
            <p:grpSpPr bwMode="auto">
              <a:xfrm>
                <a:off x="465" y="2882"/>
                <a:ext cx="14" cy="107"/>
                <a:chOff x="475" y="3072"/>
                <a:chExt cx="14" cy="107"/>
              </a:xfrm>
            </p:grpSpPr>
            <p:sp>
              <p:nvSpPr>
                <p:cNvPr id="3004" name="Line 956"/>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005" name="Line 957"/>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006" name="Line 958"/>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007" name="Line 959"/>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008" name="Line 960"/>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009" name="Line 961"/>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010" name="Line 962"/>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011" name="Line 963"/>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012" name="Group 964"/>
            <p:cNvGrpSpPr>
              <a:grpSpLocks/>
            </p:cNvGrpSpPr>
            <p:nvPr/>
          </p:nvGrpSpPr>
          <p:grpSpPr bwMode="auto">
            <a:xfrm>
              <a:off x="768" y="3064"/>
              <a:ext cx="136" cy="139"/>
              <a:chOff x="465" y="2880"/>
              <a:chExt cx="111" cy="109"/>
            </a:xfrm>
          </p:grpSpPr>
          <p:sp>
            <p:nvSpPr>
              <p:cNvPr id="3013" name="Line 965"/>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014" name="Line 966"/>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015" name="Group 967"/>
              <p:cNvGrpSpPr>
                <a:grpSpLocks/>
              </p:cNvGrpSpPr>
              <p:nvPr/>
            </p:nvGrpSpPr>
            <p:grpSpPr bwMode="auto">
              <a:xfrm>
                <a:off x="465" y="2882"/>
                <a:ext cx="14" cy="107"/>
                <a:chOff x="475" y="3072"/>
                <a:chExt cx="14" cy="107"/>
              </a:xfrm>
            </p:grpSpPr>
            <p:sp>
              <p:nvSpPr>
                <p:cNvPr id="3016" name="Line 968"/>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017" name="Line 969"/>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018" name="Line 970"/>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019" name="Line 971"/>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020" name="Line 972"/>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021" name="Line 973"/>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022" name="Line 974"/>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023" name="Line 975"/>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024" name="Group 976"/>
            <p:cNvGrpSpPr>
              <a:grpSpLocks/>
            </p:cNvGrpSpPr>
            <p:nvPr/>
          </p:nvGrpSpPr>
          <p:grpSpPr bwMode="auto">
            <a:xfrm>
              <a:off x="920" y="3064"/>
              <a:ext cx="136" cy="139"/>
              <a:chOff x="465" y="2880"/>
              <a:chExt cx="111" cy="109"/>
            </a:xfrm>
          </p:grpSpPr>
          <p:sp>
            <p:nvSpPr>
              <p:cNvPr id="3025" name="Line 977"/>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026" name="Line 978"/>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027" name="Group 979"/>
              <p:cNvGrpSpPr>
                <a:grpSpLocks/>
              </p:cNvGrpSpPr>
              <p:nvPr/>
            </p:nvGrpSpPr>
            <p:grpSpPr bwMode="auto">
              <a:xfrm>
                <a:off x="465" y="2882"/>
                <a:ext cx="14" cy="107"/>
                <a:chOff x="475" y="3072"/>
                <a:chExt cx="14" cy="107"/>
              </a:xfrm>
            </p:grpSpPr>
            <p:sp>
              <p:nvSpPr>
                <p:cNvPr id="3028" name="Line 980"/>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029" name="Line 981"/>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030" name="Line 982"/>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031" name="Line 983"/>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032" name="Line 984"/>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033" name="Line 985"/>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034" name="Line 986"/>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035" name="Line 987"/>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036" name="Group 988"/>
            <p:cNvGrpSpPr>
              <a:grpSpLocks/>
            </p:cNvGrpSpPr>
            <p:nvPr/>
          </p:nvGrpSpPr>
          <p:grpSpPr bwMode="auto">
            <a:xfrm>
              <a:off x="1072" y="3064"/>
              <a:ext cx="136" cy="139"/>
              <a:chOff x="465" y="2880"/>
              <a:chExt cx="111" cy="109"/>
            </a:xfrm>
          </p:grpSpPr>
          <p:sp>
            <p:nvSpPr>
              <p:cNvPr id="3037" name="Line 989"/>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038" name="Line 990"/>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039" name="Group 991"/>
              <p:cNvGrpSpPr>
                <a:grpSpLocks/>
              </p:cNvGrpSpPr>
              <p:nvPr/>
            </p:nvGrpSpPr>
            <p:grpSpPr bwMode="auto">
              <a:xfrm>
                <a:off x="465" y="2882"/>
                <a:ext cx="14" cy="107"/>
                <a:chOff x="475" y="3072"/>
                <a:chExt cx="14" cy="107"/>
              </a:xfrm>
            </p:grpSpPr>
            <p:sp>
              <p:nvSpPr>
                <p:cNvPr id="3040" name="Line 992"/>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041" name="Line 993"/>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042" name="Line 994"/>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043" name="Line 995"/>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044" name="Line 996"/>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045" name="Line 997"/>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046" name="Line 998"/>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047" name="Line 999"/>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048" name="Group 1000"/>
            <p:cNvGrpSpPr>
              <a:grpSpLocks/>
            </p:cNvGrpSpPr>
            <p:nvPr/>
          </p:nvGrpSpPr>
          <p:grpSpPr bwMode="auto">
            <a:xfrm>
              <a:off x="1224" y="3064"/>
              <a:ext cx="136" cy="139"/>
              <a:chOff x="465" y="2880"/>
              <a:chExt cx="111" cy="109"/>
            </a:xfrm>
          </p:grpSpPr>
          <p:sp>
            <p:nvSpPr>
              <p:cNvPr id="3049" name="Line 1001"/>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050" name="Line 1002"/>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051" name="Group 1003"/>
              <p:cNvGrpSpPr>
                <a:grpSpLocks/>
              </p:cNvGrpSpPr>
              <p:nvPr/>
            </p:nvGrpSpPr>
            <p:grpSpPr bwMode="auto">
              <a:xfrm>
                <a:off x="465" y="2882"/>
                <a:ext cx="14" cy="107"/>
                <a:chOff x="475" y="3072"/>
                <a:chExt cx="14" cy="107"/>
              </a:xfrm>
            </p:grpSpPr>
            <p:sp>
              <p:nvSpPr>
                <p:cNvPr id="3052" name="Line 1004"/>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053" name="Line 1005"/>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054" name="Line 1006"/>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055" name="Line 1007"/>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056" name="Line 1008"/>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057" name="Line 1009"/>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058" name="Line 1010"/>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059" name="Line 1011"/>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grpSp>
        <p:nvGrpSpPr>
          <p:cNvPr id="3060" name="Group 1012"/>
          <p:cNvGrpSpPr>
            <a:grpSpLocks/>
          </p:cNvGrpSpPr>
          <p:nvPr/>
        </p:nvGrpSpPr>
        <p:grpSpPr bwMode="auto">
          <a:xfrm>
            <a:off x="3489325" y="1781175"/>
            <a:ext cx="1420813" cy="220663"/>
            <a:chOff x="465" y="3064"/>
            <a:chExt cx="895" cy="139"/>
          </a:xfrm>
        </p:grpSpPr>
        <p:grpSp>
          <p:nvGrpSpPr>
            <p:cNvPr id="3061" name="Group 1013"/>
            <p:cNvGrpSpPr>
              <a:grpSpLocks/>
            </p:cNvGrpSpPr>
            <p:nvPr/>
          </p:nvGrpSpPr>
          <p:grpSpPr bwMode="auto">
            <a:xfrm>
              <a:off x="465" y="3064"/>
              <a:ext cx="136" cy="139"/>
              <a:chOff x="465" y="2880"/>
              <a:chExt cx="111" cy="109"/>
            </a:xfrm>
          </p:grpSpPr>
          <p:sp>
            <p:nvSpPr>
              <p:cNvPr id="3062" name="Line 1014"/>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063" name="Line 1015"/>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064" name="Group 1016"/>
              <p:cNvGrpSpPr>
                <a:grpSpLocks/>
              </p:cNvGrpSpPr>
              <p:nvPr/>
            </p:nvGrpSpPr>
            <p:grpSpPr bwMode="auto">
              <a:xfrm>
                <a:off x="465" y="2882"/>
                <a:ext cx="14" cy="107"/>
                <a:chOff x="475" y="3072"/>
                <a:chExt cx="14" cy="107"/>
              </a:xfrm>
            </p:grpSpPr>
            <p:sp>
              <p:nvSpPr>
                <p:cNvPr id="3065" name="Line 1017"/>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066" name="Line 1018"/>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067" name="Line 1019"/>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068" name="Line 1020"/>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069" name="Line 1021"/>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070" name="Line 1022"/>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071" name="Line 1023"/>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072" name="Line 1024"/>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073" name="Group 1025"/>
            <p:cNvGrpSpPr>
              <a:grpSpLocks/>
            </p:cNvGrpSpPr>
            <p:nvPr/>
          </p:nvGrpSpPr>
          <p:grpSpPr bwMode="auto">
            <a:xfrm>
              <a:off x="616" y="3064"/>
              <a:ext cx="136" cy="139"/>
              <a:chOff x="465" y="2880"/>
              <a:chExt cx="111" cy="109"/>
            </a:xfrm>
          </p:grpSpPr>
          <p:sp>
            <p:nvSpPr>
              <p:cNvPr id="3074" name="Line 1026"/>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075" name="Line 1027"/>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076" name="Group 1028"/>
              <p:cNvGrpSpPr>
                <a:grpSpLocks/>
              </p:cNvGrpSpPr>
              <p:nvPr/>
            </p:nvGrpSpPr>
            <p:grpSpPr bwMode="auto">
              <a:xfrm>
                <a:off x="465" y="2882"/>
                <a:ext cx="14" cy="107"/>
                <a:chOff x="475" y="3072"/>
                <a:chExt cx="14" cy="107"/>
              </a:xfrm>
            </p:grpSpPr>
            <p:sp>
              <p:nvSpPr>
                <p:cNvPr id="3077" name="Line 1029"/>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078" name="Line 1030"/>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079" name="Line 1031"/>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080" name="Line 1032"/>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081" name="Line 1033"/>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082" name="Line 1034"/>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083" name="Line 1035"/>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084" name="Line 1036"/>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085" name="Group 1037"/>
            <p:cNvGrpSpPr>
              <a:grpSpLocks/>
            </p:cNvGrpSpPr>
            <p:nvPr/>
          </p:nvGrpSpPr>
          <p:grpSpPr bwMode="auto">
            <a:xfrm>
              <a:off x="768" y="3064"/>
              <a:ext cx="136" cy="139"/>
              <a:chOff x="465" y="2880"/>
              <a:chExt cx="111" cy="109"/>
            </a:xfrm>
          </p:grpSpPr>
          <p:sp>
            <p:nvSpPr>
              <p:cNvPr id="3086" name="Line 1038"/>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087" name="Line 1039"/>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088" name="Group 1040"/>
              <p:cNvGrpSpPr>
                <a:grpSpLocks/>
              </p:cNvGrpSpPr>
              <p:nvPr/>
            </p:nvGrpSpPr>
            <p:grpSpPr bwMode="auto">
              <a:xfrm>
                <a:off x="465" y="2882"/>
                <a:ext cx="14" cy="107"/>
                <a:chOff x="475" y="3072"/>
                <a:chExt cx="14" cy="107"/>
              </a:xfrm>
            </p:grpSpPr>
            <p:sp>
              <p:nvSpPr>
                <p:cNvPr id="3089" name="Line 1041"/>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090" name="Line 1042"/>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091" name="Line 1043"/>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092" name="Line 1044"/>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093" name="Line 1045"/>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094" name="Line 1046"/>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095" name="Line 1047"/>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096" name="Line 1048"/>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097" name="Group 1049"/>
            <p:cNvGrpSpPr>
              <a:grpSpLocks/>
            </p:cNvGrpSpPr>
            <p:nvPr/>
          </p:nvGrpSpPr>
          <p:grpSpPr bwMode="auto">
            <a:xfrm>
              <a:off x="920" y="3064"/>
              <a:ext cx="136" cy="139"/>
              <a:chOff x="465" y="2880"/>
              <a:chExt cx="111" cy="109"/>
            </a:xfrm>
          </p:grpSpPr>
          <p:sp>
            <p:nvSpPr>
              <p:cNvPr id="3098" name="Line 1050"/>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099" name="Line 1051"/>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100" name="Group 1052"/>
              <p:cNvGrpSpPr>
                <a:grpSpLocks/>
              </p:cNvGrpSpPr>
              <p:nvPr/>
            </p:nvGrpSpPr>
            <p:grpSpPr bwMode="auto">
              <a:xfrm>
                <a:off x="465" y="2882"/>
                <a:ext cx="14" cy="107"/>
                <a:chOff x="475" y="3072"/>
                <a:chExt cx="14" cy="107"/>
              </a:xfrm>
            </p:grpSpPr>
            <p:sp>
              <p:nvSpPr>
                <p:cNvPr id="3101" name="Line 1053"/>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102" name="Line 1054"/>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103" name="Line 1055"/>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104" name="Line 1056"/>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105" name="Line 1057"/>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106" name="Line 1058"/>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107" name="Line 1059"/>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108" name="Line 1060"/>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109" name="Group 1061"/>
            <p:cNvGrpSpPr>
              <a:grpSpLocks/>
            </p:cNvGrpSpPr>
            <p:nvPr/>
          </p:nvGrpSpPr>
          <p:grpSpPr bwMode="auto">
            <a:xfrm>
              <a:off x="1072" y="3064"/>
              <a:ext cx="136" cy="139"/>
              <a:chOff x="465" y="2880"/>
              <a:chExt cx="111" cy="109"/>
            </a:xfrm>
          </p:grpSpPr>
          <p:sp>
            <p:nvSpPr>
              <p:cNvPr id="3110" name="Line 1062"/>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111" name="Line 1063"/>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112" name="Group 1064"/>
              <p:cNvGrpSpPr>
                <a:grpSpLocks/>
              </p:cNvGrpSpPr>
              <p:nvPr/>
            </p:nvGrpSpPr>
            <p:grpSpPr bwMode="auto">
              <a:xfrm>
                <a:off x="465" y="2882"/>
                <a:ext cx="14" cy="107"/>
                <a:chOff x="475" y="3072"/>
                <a:chExt cx="14" cy="107"/>
              </a:xfrm>
            </p:grpSpPr>
            <p:sp>
              <p:nvSpPr>
                <p:cNvPr id="3113" name="Line 1065"/>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114" name="Line 1066"/>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115" name="Line 1067"/>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116" name="Line 1068"/>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117" name="Line 1069"/>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118" name="Line 1070"/>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119" name="Line 1071"/>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120" name="Line 1072"/>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121" name="Group 1073"/>
            <p:cNvGrpSpPr>
              <a:grpSpLocks/>
            </p:cNvGrpSpPr>
            <p:nvPr/>
          </p:nvGrpSpPr>
          <p:grpSpPr bwMode="auto">
            <a:xfrm>
              <a:off x="1224" y="3064"/>
              <a:ext cx="136" cy="139"/>
              <a:chOff x="465" y="2880"/>
              <a:chExt cx="111" cy="109"/>
            </a:xfrm>
          </p:grpSpPr>
          <p:sp>
            <p:nvSpPr>
              <p:cNvPr id="3122" name="Line 1074"/>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123" name="Line 1075"/>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124" name="Group 1076"/>
              <p:cNvGrpSpPr>
                <a:grpSpLocks/>
              </p:cNvGrpSpPr>
              <p:nvPr/>
            </p:nvGrpSpPr>
            <p:grpSpPr bwMode="auto">
              <a:xfrm>
                <a:off x="465" y="2882"/>
                <a:ext cx="14" cy="107"/>
                <a:chOff x="475" y="3072"/>
                <a:chExt cx="14" cy="107"/>
              </a:xfrm>
            </p:grpSpPr>
            <p:sp>
              <p:nvSpPr>
                <p:cNvPr id="3125" name="Line 1077"/>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126" name="Line 1078"/>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127" name="Line 1079"/>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128" name="Line 1080"/>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129" name="Line 1081"/>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130" name="Line 1082"/>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131" name="Line 1083"/>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132" name="Line 1084"/>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grpSp>
        <p:nvGrpSpPr>
          <p:cNvPr id="3133" name="Group 1085"/>
          <p:cNvGrpSpPr>
            <a:grpSpLocks/>
          </p:cNvGrpSpPr>
          <p:nvPr/>
        </p:nvGrpSpPr>
        <p:grpSpPr bwMode="auto">
          <a:xfrm>
            <a:off x="3489325" y="2298700"/>
            <a:ext cx="1420813" cy="220663"/>
            <a:chOff x="465" y="3064"/>
            <a:chExt cx="895" cy="139"/>
          </a:xfrm>
        </p:grpSpPr>
        <p:grpSp>
          <p:nvGrpSpPr>
            <p:cNvPr id="3134" name="Group 1086"/>
            <p:cNvGrpSpPr>
              <a:grpSpLocks/>
            </p:cNvGrpSpPr>
            <p:nvPr/>
          </p:nvGrpSpPr>
          <p:grpSpPr bwMode="auto">
            <a:xfrm>
              <a:off x="465" y="3064"/>
              <a:ext cx="136" cy="139"/>
              <a:chOff x="465" y="2880"/>
              <a:chExt cx="111" cy="109"/>
            </a:xfrm>
          </p:grpSpPr>
          <p:sp>
            <p:nvSpPr>
              <p:cNvPr id="3135" name="Line 1087"/>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136" name="Line 1088"/>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137" name="Group 1089"/>
              <p:cNvGrpSpPr>
                <a:grpSpLocks/>
              </p:cNvGrpSpPr>
              <p:nvPr/>
            </p:nvGrpSpPr>
            <p:grpSpPr bwMode="auto">
              <a:xfrm>
                <a:off x="465" y="2882"/>
                <a:ext cx="14" cy="107"/>
                <a:chOff x="475" y="3072"/>
                <a:chExt cx="14" cy="107"/>
              </a:xfrm>
            </p:grpSpPr>
            <p:sp>
              <p:nvSpPr>
                <p:cNvPr id="3138" name="Line 1090"/>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139" name="Line 1091"/>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140" name="Line 1092"/>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141" name="Line 1093"/>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142" name="Line 1094"/>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143" name="Line 1095"/>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144" name="Line 1096"/>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145" name="Line 1097"/>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146" name="Group 1098"/>
            <p:cNvGrpSpPr>
              <a:grpSpLocks/>
            </p:cNvGrpSpPr>
            <p:nvPr/>
          </p:nvGrpSpPr>
          <p:grpSpPr bwMode="auto">
            <a:xfrm>
              <a:off x="616" y="3064"/>
              <a:ext cx="136" cy="139"/>
              <a:chOff x="465" y="2880"/>
              <a:chExt cx="111" cy="109"/>
            </a:xfrm>
          </p:grpSpPr>
          <p:sp>
            <p:nvSpPr>
              <p:cNvPr id="3147" name="Line 1099"/>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148" name="Line 1100"/>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149" name="Group 1101"/>
              <p:cNvGrpSpPr>
                <a:grpSpLocks/>
              </p:cNvGrpSpPr>
              <p:nvPr/>
            </p:nvGrpSpPr>
            <p:grpSpPr bwMode="auto">
              <a:xfrm>
                <a:off x="465" y="2882"/>
                <a:ext cx="14" cy="107"/>
                <a:chOff x="475" y="3072"/>
                <a:chExt cx="14" cy="107"/>
              </a:xfrm>
            </p:grpSpPr>
            <p:sp>
              <p:nvSpPr>
                <p:cNvPr id="3150" name="Line 1102"/>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151" name="Line 1103"/>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152" name="Line 1104"/>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153" name="Line 1105"/>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154" name="Line 1106"/>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155" name="Line 1107"/>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156" name="Line 1108"/>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157" name="Line 1109"/>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158" name="Group 1110"/>
            <p:cNvGrpSpPr>
              <a:grpSpLocks/>
            </p:cNvGrpSpPr>
            <p:nvPr/>
          </p:nvGrpSpPr>
          <p:grpSpPr bwMode="auto">
            <a:xfrm>
              <a:off x="768" y="3064"/>
              <a:ext cx="136" cy="139"/>
              <a:chOff x="465" y="2880"/>
              <a:chExt cx="111" cy="109"/>
            </a:xfrm>
          </p:grpSpPr>
          <p:sp>
            <p:nvSpPr>
              <p:cNvPr id="3159" name="Line 1111"/>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160" name="Line 1112"/>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161" name="Group 1113"/>
              <p:cNvGrpSpPr>
                <a:grpSpLocks/>
              </p:cNvGrpSpPr>
              <p:nvPr/>
            </p:nvGrpSpPr>
            <p:grpSpPr bwMode="auto">
              <a:xfrm>
                <a:off x="465" y="2882"/>
                <a:ext cx="14" cy="107"/>
                <a:chOff x="475" y="3072"/>
                <a:chExt cx="14" cy="107"/>
              </a:xfrm>
            </p:grpSpPr>
            <p:sp>
              <p:nvSpPr>
                <p:cNvPr id="3162" name="Line 1114"/>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163" name="Line 1115"/>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164" name="Line 1116"/>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165" name="Line 1117"/>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166" name="Line 1118"/>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167" name="Line 1119"/>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168" name="Line 1120"/>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169" name="Line 1121"/>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170" name="Group 1122"/>
            <p:cNvGrpSpPr>
              <a:grpSpLocks/>
            </p:cNvGrpSpPr>
            <p:nvPr/>
          </p:nvGrpSpPr>
          <p:grpSpPr bwMode="auto">
            <a:xfrm>
              <a:off x="920" y="3064"/>
              <a:ext cx="136" cy="139"/>
              <a:chOff x="465" y="2880"/>
              <a:chExt cx="111" cy="109"/>
            </a:xfrm>
          </p:grpSpPr>
          <p:sp>
            <p:nvSpPr>
              <p:cNvPr id="3171" name="Line 1123"/>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172" name="Line 1124"/>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173" name="Group 1125"/>
              <p:cNvGrpSpPr>
                <a:grpSpLocks/>
              </p:cNvGrpSpPr>
              <p:nvPr/>
            </p:nvGrpSpPr>
            <p:grpSpPr bwMode="auto">
              <a:xfrm>
                <a:off x="465" y="2882"/>
                <a:ext cx="14" cy="107"/>
                <a:chOff x="475" y="3072"/>
                <a:chExt cx="14" cy="107"/>
              </a:xfrm>
            </p:grpSpPr>
            <p:sp>
              <p:nvSpPr>
                <p:cNvPr id="3174" name="Line 1126"/>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175" name="Line 1127"/>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176" name="Line 1128"/>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177" name="Line 1129"/>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178" name="Line 1130"/>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179" name="Line 1131"/>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180" name="Line 1132"/>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181" name="Line 1133"/>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182" name="Group 1134"/>
            <p:cNvGrpSpPr>
              <a:grpSpLocks/>
            </p:cNvGrpSpPr>
            <p:nvPr/>
          </p:nvGrpSpPr>
          <p:grpSpPr bwMode="auto">
            <a:xfrm>
              <a:off x="1072" y="3064"/>
              <a:ext cx="136" cy="139"/>
              <a:chOff x="465" y="2880"/>
              <a:chExt cx="111" cy="109"/>
            </a:xfrm>
          </p:grpSpPr>
          <p:sp>
            <p:nvSpPr>
              <p:cNvPr id="3183" name="Line 1135"/>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184" name="Line 1136"/>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185" name="Group 1137"/>
              <p:cNvGrpSpPr>
                <a:grpSpLocks/>
              </p:cNvGrpSpPr>
              <p:nvPr/>
            </p:nvGrpSpPr>
            <p:grpSpPr bwMode="auto">
              <a:xfrm>
                <a:off x="465" y="2882"/>
                <a:ext cx="14" cy="107"/>
                <a:chOff x="475" y="3072"/>
                <a:chExt cx="14" cy="107"/>
              </a:xfrm>
            </p:grpSpPr>
            <p:sp>
              <p:nvSpPr>
                <p:cNvPr id="3186" name="Line 1138"/>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187" name="Line 1139"/>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188" name="Line 1140"/>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189" name="Line 1141"/>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190" name="Line 1142"/>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191" name="Line 1143"/>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192" name="Line 1144"/>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193" name="Line 1145"/>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3194" name="Group 1146"/>
            <p:cNvGrpSpPr>
              <a:grpSpLocks/>
            </p:cNvGrpSpPr>
            <p:nvPr/>
          </p:nvGrpSpPr>
          <p:grpSpPr bwMode="auto">
            <a:xfrm>
              <a:off x="1224" y="3064"/>
              <a:ext cx="136" cy="139"/>
              <a:chOff x="465" y="2880"/>
              <a:chExt cx="111" cy="109"/>
            </a:xfrm>
          </p:grpSpPr>
          <p:sp>
            <p:nvSpPr>
              <p:cNvPr id="3195" name="Line 1147"/>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3196" name="Line 1148"/>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3197" name="Group 1149"/>
              <p:cNvGrpSpPr>
                <a:grpSpLocks/>
              </p:cNvGrpSpPr>
              <p:nvPr/>
            </p:nvGrpSpPr>
            <p:grpSpPr bwMode="auto">
              <a:xfrm>
                <a:off x="465" y="2882"/>
                <a:ext cx="14" cy="107"/>
                <a:chOff x="475" y="3072"/>
                <a:chExt cx="14" cy="107"/>
              </a:xfrm>
            </p:grpSpPr>
            <p:sp>
              <p:nvSpPr>
                <p:cNvPr id="3198" name="Line 1150"/>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3199" name="Line 1151"/>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3200" name="Line 1152"/>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3201" name="Line 1153"/>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3202" name="Line 1154"/>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3203" name="Line 1155"/>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3204" name="Line 1156"/>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3205" name="Line 1157"/>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sp>
        <p:nvSpPr>
          <p:cNvPr id="3976" name="Rectangle 1928"/>
          <p:cNvSpPr>
            <a:spLocks noChangeArrowheads="1"/>
          </p:cNvSpPr>
          <p:nvPr/>
        </p:nvSpPr>
        <p:spPr bwMode="auto">
          <a:xfrm>
            <a:off x="3348038" y="1557338"/>
            <a:ext cx="161925" cy="146050"/>
          </a:xfrm>
          <a:prstGeom prst="rect">
            <a:avLst/>
          </a:prstGeom>
          <a:solidFill>
            <a:schemeClr val="bg1"/>
          </a:solidFill>
          <a:ln w="9525">
            <a:solidFill>
              <a:schemeClr val="tx1"/>
            </a:solidFill>
            <a:miter lim="800000"/>
            <a:headEnd/>
            <a:tailEnd/>
          </a:ln>
          <a:effectLst/>
        </p:spPr>
        <p:txBody>
          <a:bodyPr wrap="none" anchor="ctr"/>
          <a:lstStyle/>
          <a:p>
            <a:endParaRPr lang="en-US"/>
          </a:p>
        </p:txBody>
      </p:sp>
      <p:grpSp>
        <p:nvGrpSpPr>
          <p:cNvPr id="3978" name="Group 1930"/>
          <p:cNvGrpSpPr>
            <a:grpSpLocks/>
          </p:cNvGrpSpPr>
          <p:nvPr/>
        </p:nvGrpSpPr>
        <p:grpSpPr bwMode="auto">
          <a:xfrm flipH="1">
            <a:off x="3551238" y="1597025"/>
            <a:ext cx="168275" cy="90488"/>
            <a:chOff x="1974" y="795"/>
            <a:chExt cx="106" cy="57"/>
          </a:xfrm>
        </p:grpSpPr>
        <p:sp>
          <p:nvSpPr>
            <p:cNvPr id="3979" name="AutoShape 1931"/>
            <p:cNvSpPr>
              <a:spLocks noChangeArrowheads="1"/>
            </p:cNvSpPr>
            <p:nvPr/>
          </p:nvSpPr>
          <p:spPr bwMode="auto">
            <a:xfrm>
              <a:off x="2004" y="800"/>
              <a:ext cx="76" cy="47"/>
            </a:xfrm>
            <a:prstGeom prst="rightArrow">
              <a:avLst>
                <a:gd name="adj1" fmla="val 50000"/>
                <a:gd name="adj2" fmla="val 40426"/>
              </a:avLst>
            </a:prstGeom>
            <a:solidFill>
              <a:schemeClr val="tx1"/>
            </a:solidFill>
            <a:ln w="9525">
              <a:solidFill>
                <a:schemeClr val="tx1"/>
              </a:solidFill>
              <a:miter lim="800000"/>
              <a:headEnd/>
              <a:tailEnd/>
            </a:ln>
            <a:effectLst/>
          </p:spPr>
          <p:txBody>
            <a:bodyPr wrap="none" anchor="ctr"/>
            <a:lstStyle/>
            <a:p>
              <a:endParaRPr lang="en-US"/>
            </a:p>
          </p:txBody>
        </p:sp>
        <p:sp>
          <p:nvSpPr>
            <p:cNvPr id="3980" name="Oval 1932"/>
            <p:cNvSpPr>
              <a:spLocks noChangeArrowheads="1"/>
            </p:cNvSpPr>
            <p:nvPr/>
          </p:nvSpPr>
          <p:spPr bwMode="auto">
            <a:xfrm>
              <a:off x="1974" y="795"/>
              <a:ext cx="57" cy="57"/>
            </a:xfrm>
            <a:prstGeom prst="ellipse">
              <a:avLst/>
            </a:prstGeom>
            <a:solidFill>
              <a:schemeClr val="bg1"/>
            </a:solidFill>
            <a:ln w="9525">
              <a:solidFill>
                <a:schemeClr val="tx1"/>
              </a:solidFill>
              <a:round/>
              <a:headEnd/>
              <a:tailEnd/>
            </a:ln>
            <a:effectLst/>
          </p:spPr>
          <p:txBody>
            <a:bodyPr wrap="none" anchor="ctr"/>
            <a:lstStyle/>
            <a:p>
              <a:endParaRPr lang="en-US"/>
            </a:p>
          </p:txBody>
        </p:sp>
      </p:grpSp>
      <p:grpSp>
        <p:nvGrpSpPr>
          <p:cNvPr id="3981" name="Group 1933"/>
          <p:cNvGrpSpPr>
            <a:grpSpLocks/>
          </p:cNvGrpSpPr>
          <p:nvPr/>
        </p:nvGrpSpPr>
        <p:grpSpPr bwMode="auto">
          <a:xfrm>
            <a:off x="5981250" y="1609078"/>
            <a:ext cx="193675" cy="184150"/>
            <a:chOff x="3868" y="480"/>
            <a:chExt cx="122" cy="116"/>
          </a:xfrm>
        </p:grpSpPr>
        <p:sp>
          <p:nvSpPr>
            <p:cNvPr id="3982" name="Oval 1934"/>
            <p:cNvSpPr>
              <a:spLocks noChangeArrowheads="1"/>
            </p:cNvSpPr>
            <p:nvPr/>
          </p:nvSpPr>
          <p:spPr bwMode="auto">
            <a:xfrm>
              <a:off x="3899" y="508"/>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3983" name="Text Box 1935"/>
            <p:cNvSpPr txBox="1">
              <a:spLocks noChangeArrowheads="1"/>
            </p:cNvSpPr>
            <p:nvPr/>
          </p:nvSpPr>
          <p:spPr bwMode="auto">
            <a:xfrm>
              <a:off x="3868" y="480"/>
              <a:ext cx="122" cy="116"/>
            </a:xfrm>
            <a:prstGeom prst="rect">
              <a:avLst/>
            </a:prstGeom>
            <a:noFill/>
            <a:ln w="9525">
              <a:noFill/>
              <a:miter lim="800000"/>
              <a:headEnd/>
              <a:tailEnd/>
            </a:ln>
            <a:effectLst/>
          </p:spPr>
          <p:txBody>
            <a:bodyPr>
              <a:spAutoFit/>
            </a:bodyPr>
            <a:lstStyle/>
            <a:p>
              <a:pPr algn="ctr">
                <a:spcBef>
                  <a:spcPct val="50000"/>
                </a:spcBef>
              </a:pPr>
              <a:r>
                <a:rPr lang="en-US" sz="600"/>
                <a:t>5</a:t>
              </a:r>
            </a:p>
          </p:txBody>
        </p:sp>
      </p:grpSp>
      <p:grpSp>
        <p:nvGrpSpPr>
          <p:cNvPr id="3984" name="Group 1936"/>
          <p:cNvGrpSpPr>
            <a:grpSpLocks/>
          </p:cNvGrpSpPr>
          <p:nvPr/>
        </p:nvGrpSpPr>
        <p:grpSpPr bwMode="auto">
          <a:xfrm>
            <a:off x="5981250" y="1717028"/>
            <a:ext cx="193675" cy="184150"/>
            <a:chOff x="3868" y="480"/>
            <a:chExt cx="122" cy="116"/>
          </a:xfrm>
        </p:grpSpPr>
        <p:sp>
          <p:nvSpPr>
            <p:cNvPr id="3985" name="Oval 1937"/>
            <p:cNvSpPr>
              <a:spLocks noChangeArrowheads="1"/>
            </p:cNvSpPr>
            <p:nvPr/>
          </p:nvSpPr>
          <p:spPr bwMode="auto">
            <a:xfrm>
              <a:off x="3899" y="508"/>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3986" name="Text Box 1938"/>
            <p:cNvSpPr txBox="1">
              <a:spLocks noChangeArrowheads="1"/>
            </p:cNvSpPr>
            <p:nvPr/>
          </p:nvSpPr>
          <p:spPr bwMode="auto">
            <a:xfrm>
              <a:off x="3868" y="480"/>
              <a:ext cx="122" cy="116"/>
            </a:xfrm>
            <a:prstGeom prst="rect">
              <a:avLst/>
            </a:prstGeom>
            <a:noFill/>
            <a:ln w="9525">
              <a:noFill/>
              <a:miter lim="800000"/>
              <a:headEnd/>
              <a:tailEnd/>
            </a:ln>
            <a:effectLst/>
          </p:spPr>
          <p:txBody>
            <a:bodyPr>
              <a:spAutoFit/>
            </a:bodyPr>
            <a:lstStyle/>
            <a:p>
              <a:pPr algn="ctr">
                <a:spcBef>
                  <a:spcPct val="50000"/>
                </a:spcBef>
              </a:pPr>
              <a:r>
                <a:rPr lang="en-US" sz="600"/>
                <a:t>5</a:t>
              </a:r>
            </a:p>
          </p:txBody>
        </p:sp>
      </p:grpSp>
      <p:sp>
        <p:nvSpPr>
          <p:cNvPr id="3988" name="AutoShape 1940"/>
          <p:cNvSpPr>
            <a:spLocks noChangeArrowheads="1"/>
          </p:cNvSpPr>
          <p:nvPr/>
        </p:nvSpPr>
        <p:spPr bwMode="auto">
          <a:xfrm rot="16200000" flipH="1">
            <a:off x="3151188" y="2222500"/>
            <a:ext cx="153987" cy="74613"/>
          </a:xfrm>
          <a:prstGeom prst="rightArrow">
            <a:avLst>
              <a:gd name="adj1" fmla="val 50000"/>
              <a:gd name="adj2" fmla="val 51595"/>
            </a:avLst>
          </a:prstGeom>
          <a:solidFill>
            <a:schemeClr val="tx1"/>
          </a:solidFill>
          <a:ln w="9525">
            <a:solidFill>
              <a:schemeClr val="tx1"/>
            </a:solidFill>
            <a:miter lim="800000"/>
            <a:headEnd/>
            <a:tailEnd/>
          </a:ln>
          <a:effectLst/>
        </p:spPr>
        <p:txBody>
          <a:bodyPr wrap="none" anchor="ctr"/>
          <a:lstStyle/>
          <a:p>
            <a:endParaRPr lang="en-US"/>
          </a:p>
        </p:txBody>
      </p:sp>
      <p:sp>
        <p:nvSpPr>
          <p:cNvPr id="3990" name="AutoShape 1942"/>
          <p:cNvSpPr>
            <a:spLocks noChangeArrowheads="1"/>
          </p:cNvSpPr>
          <p:nvPr/>
        </p:nvSpPr>
        <p:spPr bwMode="auto">
          <a:xfrm rot="16200000" flipH="1">
            <a:off x="5010150" y="2220913"/>
            <a:ext cx="153988" cy="74612"/>
          </a:xfrm>
          <a:prstGeom prst="rightArrow">
            <a:avLst>
              <a:gd name="adj1" fmla="val 50000"/>
              <a:gd name="adj2" fmla="val 51596"/>
            </a:avLst>
          </a:prstGeom>
          <a:solidFill>
            <a:schemeClr val="tx1"/>
          </a:solidFill>
          <a:ln w="9525">
            <a:solidFill>
              <a:schemeClr val="tx1"/>
            </a:solidFill>
            <a:miter lim="800000"/>
            <a:headEnd/>
            <a:tailEnd/>
          </a:ln>
          <a:effectLst/>
        </p:spPr>
        <p:txBody>
          <a:bodyPr wrap="none" anchor="ctr"/>
          <a:lstStyle/>
          <a:p>
            <a:endParaRPr lang="en-US"/>
          </a:p>
        </p:txBody>
      </p:sp>
      <p:grpSp>
        <p:nvGrpSpPr>
          <p:cNvPr id="1356" name="Group 1355"/>
          <p:cNvGrpSpPr/>
          <p:nvPr/>
        </p:nvGrpSpPr>
        <p:grpSpPr>
          <a:xfrm>
            <a:off x="3417366" y="2867025"/>
            <a:ext cx="351986" cy="1247775"/>
            <a:chOff x="3894138" y="2867025"/>
            <a:chExt cx="351986" cy="1247775"/>
          </a:xfrm>
        </p:grpSpPr>
        <p:sp>
          <p:nvSpPr>
            <p:cNvPr id="4031" name="Text Box 1983"/>
            <p:cNvSpPr txBox="1">
              <a:spLocks noChangeArrowheads="1"/>
            </p:cNvSpPr>
            <p:nvPr/>
          </p:nvSpPr>
          <p:spPr bwMode="auto">
            <a:xfrm>
              <a:off x="3894138" y="2867025"/>
              <a:ext cx="341312" cy="184150"/>
            </a:xfrm>
            <a:prstGeom prst="rect">
              <a:avLst/>
            </a:prstGeom>
            <a:noFill/>
            <a:ln w="9525">
              <a:noFill/>
              <a:miter lim="800000"/>
              <a:headEnd/>
              <a:tailEnd/>
            </a:ln>
            <a:effectLst/>
          </p:spPr>
          <p:txBody>
            <a:bodyPr>
              <a:spAutoFit/>
            </a:bodyPr>
            <a:lstStyle/>
            <a:p>
              <a:r>
                <a:rPr lang="en-US" sz="600" dirty="0"/>
                <a:t>USB</a:t>
              </a:r>
            </a:p>
          </p:txBody>
        </p:sp>
        <p:sp>
          <p:nvSpPr>
            <p:cNvPr id="4032" name="Text Box 1984"/>
            <p:cNvSpPr txBox="1">
              <a:spLocks noChangeArrowheads="1"/>
            </p:cNvSpPr>
            <p:nvPr/>
          </p:nvSpPr>
          <p:spPr bwMode="auto">
            <a:xfrm>
              <a:off x="3894138" y="2965450"/>
              <a:ext cx="341312" cy="184150"/>
            </a:xfrm>
            <a:prstGeom prst="rect">
              <a:avLst/>
            </a:prstGeom>
            <a:noFill/>
            <a:ln w="9525">
              <a:noFill/>
              <a:miter lim="800000"/>
              <a:headEnd/>
              <a:tailEnd/>
            </a:ln>
            <a:effectLst/>
          </p:spPr>
          <p:txBody>
            <a:bodyPr>
              <a:spAutoFit/>
            </a:bodyPr>
            <a:lstStyle/>
            <a:p>
              <a:r>
                <a:rPr lang="en-US" sz="600" dirty="0" err="1"/>
                <a:t>Diss</a:t>
              </a:r>
              <a:endParaRPr lang="en-US" sz="600" dirty="0"/>
            </a:p>
          </p:txBody>
        </p:sp>
        <p:sp>
          <p:nvSpPr>
            <p:cNvPr id="4033" name="Text Box 1985"/>
            <p:cNvSpPr txBox="1">
              <a:spLocks noChangeArrowheads="1"/>
            </p:cNvSpPr>
            <p:nvPr/>
          </p:nvSpPr>
          <p:spPr bwMode="auto">
            <a:xfrm>
              <a:off x="3904812" y="3108325"/>
              <a:ext cx="341312" cy="184150"/>
            </a:xfrm>
            <a:prstGeom prst="rect">
              <a:avLst/>
            </a:prstGeom>
            <a:noFill/>
            <a:ln w="9525">
              <a:noFill/>
              <a:miter lim="800000"/>
              <a:headEnd/>
              <a:tailEnd/>
            </a:ln>
            <a:effectLst/>
          </p:spPr>
          <p:txBody>
            <a:bodyPr>
              <a:spAutoFit/>
            </a:bodyPr>
            <a:lstStyle/>
            <a:p>
              <a:r>
                <a:rPr lang="en-US" sz="600" dirty="0"/>
                <a:t>USB</a:t>
              </a:r>
            </a:p>
          </p:txBody>
        </p:sp>
        <p:sp>
          <p:nvSpPr>
            <p:cNvPr id="4034" name="Text Box 1986"/>
            <p:cNvSpPr txBox="1">
              <a:spLocks noChangeArrowheads="1"/>
            </p:cNvSpPr>
            <p:nvPr/>
          </p:nvSpPr>
          <p:spPr bwMode="auto">
            <a:xfrm>
              <a:off x="3894138" y="3206750"/>
              <a:ext cx="341312" cy="184150"/>
            </a:xfrm>
            <a:prstGeom prst="rect">
              <a:avLst/>
            </a:prstGeom>
            <a:noFill/>
            <a:ln w="9525">
              <a:noFill/>
              <a:miter lim="800000"/>
              <a:headEnd/>
              <a:tailEnd/>
            </a:ln>
            <a:effectLst/>
          </p:spPr>
          <p:txBody>
            <a:bodyPr>
              <a:spAutoFit/>
            </a:bodyPr>
            <a:lstStyle/>
            <a:p>
              <a:r>
                <a:rPr lang="en-US" sz="600"/>
                <a:t>Diss</a:t>
              </a:r>
            </a:p>
          </p:txBody>
        </p:sp>
        <p:sp>
          <p:nvSpPr>
            <p:cNvPr id="4035" name="Text Box 1987"/>
            <p:cNvSpPr txBox="1">
              <a:spLocks noChangeArrowheads="1"/>
            </p:cNvSpPr>
            <p:nvPr/>
          </p:nvSpPr>
          <p:spPr bwMode="auto">
            <a:xfrm>
              <a:off x="3904812" y="3349625"/>
              <a:ext cx="341312" cy="184150"/>
            </a:xfrm>
            <a:prstGeom prst="rect">
              <a:avLst/>
            </a:prstGeom>
            <a:noFill/>
            <a:ln w="9525">
              <a:noFill/>
              <a:miter lim="800000"/>
              <a:headEnd/>
              <a:tailEnd/>
            </a:ln>
            <a:effectLst/>
          </p:spPr>
          <p:txBody>
            <a:bodyPr>
              <a:spAutoFit/>
            </a:bodyPr>
            <a:lstStyle/>
            <a:p>
              <a:r>
                <a:rPr lang="en-US" sz="600"/>
                <a:t>USB</a:t>
              </a:r>
            </a:p>
          </p:txBody>
        </p:sp>
        <p:sp>
          <p:nvSpPr>
            <p:cNvPr id="4036" name="Text Box 1988"/>
            <p:cNvSpPr txBox="1">
              <a:spLocks noChangeArrowheads="1"/>
            </p:cNvSpPr>
            <p:nvPr/>
          </p:nvSpPr>
          <p:spPr bwMode="auto">
            <a:xfrm>
              <a:off x="3894138" y="3448050"/>
              <a:ext cx="341312" cy="184150"/>
            </a:xfrm>
            <a:prstGeom prst="rect">
              <a:avLst/>
            </a:prstGeom>
            <a:noFill/>
            <a:ln w="9525">
              <a:noFill/>
              <a:miter lim="800000"/>
              <a:headEnd/>
              <a:tailEnd/>
            </a:ln>
            <a:effectLst/>
          </p:spPr>
          <p:txBody>
            <a:bodyPr>
              <a:spAutoFit/>
            </a:bodyPr>
            <a:lstStyle/>
            <a:p>
              <a:r>
                <a:rPr lang="en-US" sz="600"/>
                <a:t>Diss</a:t>
              </a:r>
            </a:p>
          </p:txBody>
        </p:sp>
        <p:sp>
          <p:nvSpPr>
            <p:cNvPr id="4037" name="Text Box 1989"/>
            <p:cNvSpPr txBox="1">
              <a:spLocks noChangeArrowheads="1"/>
            </p:cNvSpPr>
            <p:nvPr/>
          </p:nvSpPr>
          <p:spPr bwMode="auto">
            <a:xfrm>
              <a:off x="3894138" y="3590925"/>
              <a:ext cx="341312" cy="184150"/>
            </a:xfrm>
            <a:prstGeom prst="rect">
              <a:avLst/>
            </a:prstGeom>
            <a:noFill/>
            <a:ln w="9525">
              <a:noFill/>
              <a:miter lim="800000"/>
              <a:headEnd/>
              <a:tailEnd/>
            </a:ln>
            <a:effectLst/>
          </p:spPr>
          <p:txBody>
            <a:bodyPr>
              <a:spAutoFit/>
            </a:bodyPr>
            <a:lstStyle/>
            <a:p>
              <a:r>
                <a:rPr lang="en-US" sz="600"/>
                <a:t>USB</a:t>
              </a:r>
            </a:p>
          </p:txBody>
        </p:sp>
        <p:sp>
          <p:nvSpPr>
            <p:cNvPr id="4038" name="Text Box 1990"/>
            <p:cNvSpPr txBox="1">
              <a:spLocks noChangeArrowheads="1"/>
            </p:cNvSpPr>
            <p:nvPr/>
          </p:nvSpPr>
          <p:spPr bwMode="auto">
            <a:xfrm>
              <a:off x="3894138" y="3689350"/>
              <a:ext cx="341312" cy="184150"/>
            </a:xfrm>
            <a:prstGeom prst="rect">
              <a:avLst/>
            </a:prstGeom>
            <a:noFill/>
            <a:ln w="9525">
              <a:noFill/>
              <a:miter lim="800000"/>
              <a:headEnd/>
              <a:tailEnd/>
            </a:ln>
            <a:effectLst/>
          </p:spPr>
          <p:txBody>
            <a:bodyPr>
              <a:spAutoFit/>
            </a:bodyPr>
            <a:lstStyle/>
            <a:p>
              <a:r>
                <a:rPr lang="en-US" sz="600"/>
                <a:t>Diss</a:t>
              </a:r>
            </a:p>
          </p:txBody>
        </p:sp>
        <p:sp>
          <p:nvSpPr>
            <p:cNvPr id="4039" name="Text Box 1991"/>
            <p:cNvSpPr txBox="1">
              <a:spLocks noChangeArrowheads="1"/>
            </p:cNvSpPr>
            <p:nvPr/>
          </p:nvSpPr>
          <p:spPr bwMode="auto">
            <a:xfrm>
              <a:off x="3894138" y="3832225"/>
              <a:ext cx="341312" cy="184150"/>
            </a:xfrm>
            <a:prstGeom prst="rect">
              <a:avLst/>
            </a:prstGeom>
            <a:noFill/>
            <a:ln w="9525">
              <a:noFill/>
              <a:miter lim="800000"/>
              <a:headEnd/>
              <a:tailEnd/>
            </a:ln>
            <a:effectLst/>
          </p:spPr>
          <p:txBody>
            <a:bodyPr>
              <a:spAutoFit/>
            </a:bodyPr>
            <a:lstStyle/>
            <a:p>
              <a:r>
                <a:rPr lang="en-US" sz="600"/>
                <a:t>USB</a:t>
              </a:r>
            </a:p>
          </p:txBody>
        </p:sp>
        <p:sp>
          <p:nvSpPr>
            <p:cNvPr id="4040" name="Text Box 1992"/>
            <p:cNvSpPr txBox="1">
              <a:spLocks noChangeArrowheads="1"/>
            </p:cNvSpPr>
            <p:nvPr/>
          </p:nvSpPr>
          <p:spPr bwMode="auto">
            <a:xfrm>
              <a:off x="3894138" y="3930650"/>
              <a:ext cx="341312" cy="184150"/>
            </a:xfrm>
            <a:prstGeom prst="rect">
              <a:avLst/>
            </a:prstGeom>
            <a:noFill/>
            <a:ln w="9525">
              <a:noFill/>
              <a:miter lim="800000"/>
              <a:headEnd/>
              <a:tailEnd/>
            </a:ln>
            <a:effectLst/>
          </p:spPr>
          <p:txBody>
            <a:bodyPr>
              <a:spAutoFit/>
            </a:bodyPr>
            <a:lstStyle/>
            <a:p>
              <a:r>
                <a:rPr lang="en-US" sz="600"/>
                <a:t>Diss</a:t>
              </a:r>
            </a:p>
          </p:txBody>
        </p:sp>
      </p:grpSp>
      <p:sp>
        <p:nvSpPr>
          <p:cNvPr id="4043" name="Rectangle 1995"/>
          <p:cNvSpPr>
            <a:spLocks noChangeArrowheads="1"/>
          </p:cNvSpPr>
          <p:nvPr/>
        </p:nvSpPr>
        <p:spPr bwMode="auto">
          <a:xfrm>
            <a:off x="687388" y="4584700"/>
            <a:ext cx="2743200" cy="3771900"/>
          </a:xfrm>
          <a:prstGeom prst="rect">
            <a:avLst/>
          </a:prstGeom>
          <a:noFill/>
          <a:ln w="9525">
            <a:solidFill>
              <a:schemeClr val="tx1"/>
            </a:solidFill>
            <a:miter lim="800000"/>
            <a:headEnd/>
            <a:tailEnd/>
          </a:ln>
          <a:effectLst/>
        </p:spPr>
        <p:txBody>
          <a:bodyPr wrap="none" anchor="ctr"/>
          <a:lstStyle/>
          <a:p>
            <a:endParaRPr lang="en-US"/>
          </a:p>
        </p:txBody>
      </p:sp>
      <p:sp>
        <p:nvSpPr>
          <p:cNvPr id="4044" name="Rectangle 1996"/>
          <p:cNvSpPr>
            <a:spLocks noChangeArrowheads="1"/>
          </p:cNvSpPr>
          <p:nvPr/>
        </p:nvSpPr>
        <p:spPr bwMode="auto">
          <a:xfrm>
            <a:off x="3430588" y="4584700"/>
            <a:ext cx="2743200" cy="3771900"/>
          </a:xfrm>
          <a:prstGeom prst="rect">
            <a:avLst/>
          </a:prstGeom>
          <a:noFill/>
          <a:ln w="9525">
            <a:solidFill>
              <a:schemeClr val="tx1"/>
            </a:solidFill>
            <a:miter lim="800000"/>
            <a:headEnd/>
            <a:tailEnd/>
          </a:ln>
          <a:effectLst/>
        </p:spPr>
        <p:txBody>
          <a:bodyPr wrap="none" anchor="ctr"/>
          <a:lstStyle/>
          <a:p>
            <a:endParaRPr lang="en-US"/>
          </a:p>
        </p:txBody>
      </p:sp>
      <p:sp>
        <p:nvSpPr>
          <p:cNvPr id="4045" name="Rectangle 1997"/>
          <p:cNvSpPr>
            <a:spLocks noChangeArrowheads="1"/>
          </p:cNvSpPr>
          <p:nvPr/>
        </p:nvSpPr>
        <p:spPr bwMode="auto">
          <a:xfrm>
            <a:off x="687388" y="4584700"/>
            <a:ext cx="898525" cy="3771900"/>
          </a:xfrm>
          <a:prstGeom prst="rect">
            <a:avLst/>
          </a:prstGeom>
          <a:noFill/>
          <a:ln w="9525">
            <a:solidFill>
              <a:schemeClr val="tx1"/>
            </a:solidFill>
            <a:miter lim="800000"/>
            <a:headEnd/>
            <a:tailEnd/>
          </a:ln>
          <a:effectLst/>
        </p:spPr>
        <p:txBody>
          <a:bodyPr wrap="none" anchor="ctr"/>
          <a:lstStyle/>
          <a:p>
            <a:endParaRPr lang="en-US"/>
          </a:p>
        </p:txBody>
      </p:sp>
      <p:sp>
        <p:nvSpPr>
          <p:cNvPr id="4046" name="Rectangle 1998"/>
          <p:cNvSpPr>
            <a:spLocks noChangeArrowheads="1"/>
          </p:cNvSpPr>
          <p:nvPr/>
        </p:nvSpPr>
        <p:spPr bwMode="auto">
          <a:xfrm>
            <a:off x="5281613" y="4584700"/>
            <a:ext cx="892175" cy="3771900"/>
          </a:xfrm>
          <a:prstGeom prst="rect">
            <a:avLst/>
          </a:prstGeom>
          <a:noFill/>
          <a:ln w="9525">
            <a:solidFill>
              <a:schemeClr val="tx1"/>
            </a:solidFill>
            <a:miter lim="800000"/>
            <a:headEnd/>
            <a:tailEnd/>
          </a:ln>
          <a:effectLst/>
        </p:spPr>
        <p:txBody>
          <a:bodyPr wrap="none" anchor="ctr"/>
          <a:lstStyle/>
          <a:p>
            <a:endParaRPr lang="en-US"/>
          </a:p>
        </p:txBody>
      </p:sp>
      <p:sp>
        <p:nvSpPr>
          <p:cNvPr id="4047" name="Text Box 1999"/>
          <p:cNvSpPr txBox="1">
            <a:spLocks noChangeArrowheads="1"/>
          </p:cNvSpPr>
          <p:nvPr/>
        </p:nvSpPr>
        <p:spPr bwMode="auto">
          <a:xfrm>
            <a:off x="1525588" y="4645025"/>
            <a:ext cx="3886200" cy="446276"/>
          </a:xfrm>
          <a:prstGeom prst="rect">
            <a:avLst/>
          </a:prstGeom>
          <a:noFill/>
          <a:ln w="9525">
            <a:noFill/>
            <a:miter lim="800000"/>
            <a:headEnd/>
            <a:tailEnd/>
          </a:ln>
          <a:effectLst/>
        </p:spPr>
        <p:txBody>
          <a:bodyPr>
            <a:spAutoFit/>
          </a:bodyPr>
          <a:lstStyle/>
          <a:p>
            <a:pPr>
              <a:tabLst>
                <a:tab pos="1885950" algn="l"/>
              </a:tabLst>
            </a:pPr>
            <a:r>
              <a:rPr lang="en-US" sz="1000" b="1" dirty="0"/>
              <a:t>Date</a:t>
            </a:r>
            <a:r>
              <a:rPr lang="en-US" sz="1000" b="1" dirty="0" smtClean="0"/>
              <a:t>:   </a:t>
            </a:r>
            <a:r>
              <a:rPr lang="en-US" sz="1000" b="1" dirty="0" smtClean="0">
                <a:solidFill>
                  <a:srgbClr val="A50021"/>
                </a:solidFill>
              </a:rPr>
              <a:t>08.31.13    </a:t>
            </a:r>
            <a:r>
              <a:rPr lang="en-US" sz="1000" b="1" dirty="0" smtClean="0"/>
              <a:t>Time:  </a:t>
            </a:r>
            <a:r>
              <a:rPr lang="en-US" sz="1000" b="1" dirty="0" smtClean="0">
                <a:solidFill>
                  <a:srgbClr val="A50021"/>
                </a:solidFill>
              </a:rPr>
              <a:t>5:30 pm  </a:t>
            </a:r>
            <a:r>
              <a:rPr lang="en-US" sz="1000" b="1" dirty="0"/>
              <a:t>	League</a:t>
            </a:r>
            <a:r>
              <a:rPr lang="en-US" sz="1000" b="1" dirty="0" smtClean="0"/>
              <a:t>:   </a:t>
            </a:r>
            <a:r>
              <a:rPr lang="en-US" sz="1100" b="1" dirty="0" smtClean="0">
                <a:solidFill>
                  <a:srgbClr val="990033"/>
                </a:solidFill>
              </a:rPr>
              <a:t>JV - Boys</a:t>
            </a:r>
            <a:endParaRPr lang="en-US" sz="1000" b="1" dirty="0">
              <a:solidFill>
                <a:srgbClr val="990033"/>
              </a:solidFill>
            </a:endParaRPr>
          </a:p>
          <a:p>
            <a:pPr>
              <a:spcBef>
                <a:spcPct val="20000"/>
              </a:spcBef>
              <a:tabLst>
                <a:tab pos="1885950" algn="l"/>
              </a:tabLst>
            </a:pPr>
            <a:r>
              <a:rPr lang="en-US" sz="1000" b="1" dirty="0" smtClean="0"/>
              <a:t>Location: </a:t>
            </a:r>
            <a:r>
              <a:rPr lang="en-US" sz="1000" b="1" dirty="0" smtClean="0">
                <a:solidFill>
                  <a:srgbClr val="990033"/>
                </a:solidFill>
              </a:rPr>
              <a:t>Name</a:t>
            </a:r>
            <a:r>
              <a:rPr lang="en-US" sz="1000" b="1" dirty="0"/>
              <a:t>	Age</a:t>
            </a:r>
            <a:r>
              <a:rPr lang="en-US" sz="1000" b="1" dirty="0" smtClean="0"/>
              <a:t>:              Time</a:t>
            </a:r>
            <a:r>
              <a:rPr lang="en-US" sz="1000" b="1" dirty="0"/>
              <a:t>:</a:t>
            </a:r>
            <a:r>
              <a:rPr lang="en-US" sz="600" b="1" dirty="0"/>
              <a:t>  </a:t>
            </a:r>
            <a:r>
              <a:rPr lang="en-US" sz="900" b="1" baseline="30000" dirty="0"/>
              <a:t>25   30   35   40   45</a:t>
            </a:r>
            <a:endParaRPr lang="en-US" sz="1000" b="1" dirty="0"/>
          </a:p>
        </p:txBody>
      </p:sp>
      <p:sp>
        <p:nvSpPr>
          <p:cNvPr id="4049" name="Text Box 2001"/>
          <p:cNvSpPr txBox="1">
            <a:spLocks noChangeArrowheads="1"/>
          </p:cNvSpPr>
          <p:nvPr/>
        </p:nvSpPr>
        <p:spPr bwMode="auto">
          <a:xfrm>
            <a:off x="1525588" y="5041900"/>
            <a:ext cx="3919537" cy="492443"/>
          </a:xfrm>
          <a:prstGeom prst="rect">
            <a:avLst/>
          </a:prstGeom>
          <a:noFill/>
          <a:ln w="9525">
            <a:noFill/>
            <a:miter lim="800000"/>
            <a:headEnd/>
            <a:tailEnd/>
          </a:ln>
          <a:effectLst/>
        </p:spPr>
        <p:txBody>
          <a:bodyPr>
            <a:spAutoFit/>
          </a:bodyPr>
          <a:lstStyle/>
          <a:p>
            <a:pPr>
              <a:spcBef>
                <a:spcPct val="20000"/>
              </a:spcBef>
              <a:tabLst>
                <a:tab pos="2286000" algn="l"/>
              </a:tabLst>
            </a:pPr>
            <a:r>
              <a:rPr lang="en-US" sz="1000" b="1" dirty="0"/>
              <a:t>Home</a:t>
            </a:r>
            <a:r>
              <a:rPr lang="en-US" sz="1000" b="1" dirty="0" smtClean="0"/>
              <a:t>:      </a:t>
            </a:r>
            <a:r>
              <a:rPr lang="en-US" sz="1100" b="1" dirty="0" smtClean="0">
                <a:solidFill>
                  <a:srgbClr val="990033"/>
                </a:solidFill>
              </a:rPr>
              <a:t>Name</a:t>
            </a:r>
            <a:r>
              <a:rPr lang="en-US" sz="1000" b="1" dirty="0"/>
              <a:t>	Visitor</a:t>
            </a:r>
            <a:r>
              <a:rPr lang="en-US" sz="1000" b="1" dirty="0" smtClean="0"/>
              <a:t>:    </a:t>
            </a:r>
            <a:r>
              <a:rPr lang="en-US" sz="1100" b="1" dirty="0" smtClean="0">
                <a:solidFill>
                  <a:srgbClr val="990033"/>
                </a:solidFill>
              </a:rPr>
              <a:t>Name</a:t>
            </a:r>
            <a:endParaRPr lang="en-US" sz="1000" b="1" dirty="0" smtClean="0">
              <a:solidFill>
                <a:srgbClr val="990033"/>
              </a:solidFill>
            </a:endParaRPr>
          </a:p>
          <a:p>
            <a:pPr>
              <a:spcBef>
                <a:spcPts val="600"/>
              </a:spcBef>
              <a:tabLst>
                <a:tab pos="2286000" algn="l"/>
              </a:tabLst>
            </a:pPr>
            <a:r>
              <a:rPr lang="en-US" sz="1000" b="1" dirty="0" smtClean="0"/>
              <a:t>Color</a:t>
            </a:r>
            <a:r>
              <a:rPr lang="en-US" sz="1000" b="1" dirty="0"/>
              <a:t>:_______________	Color:_______________</a:t>
            </a:r>
            <a:endParaRPr lang="en-US" sz="1000" dirty="0"/>
          </a:p>
        </p:txBody>
      </p:sp>
      <p:sp>
        <p:nvSpPr>
          <p:cNvPr id="4050" name="Rectangle 2002"/>
          <p:cNvSpPr>
            <a:spLocks noChangeArrowheads="1"/>
          </p:cNvSpPr>
          <p:nvPr/>
        </p:nvSpPr>
        <p:spPr bwMode="auto">
          <a:xfrm>
            <a:off x="722313" y="5553075"/>
            <a:ext cx="4522787" cy="496888"/>
          </a:xfrm>
          <a:prstGeom prst="rect">
            <a:avLst/>
          </a:prstGeom>
          <a:noFill/>
          <a:ln w="9525">
            <a:solidFill>
              <a:schemeClr val="tx1"/>
            </a:solidFill>
            <a:miter lim="800000"/>
            <a:headEnd/>
            <a:tailEnd/>
          </a:ln>
          <a:effectLst/>
        </p:spPr>
        <p:txBody>
          <a:bodyPr wrap="none" anchor="ctr"/>
          <a:lstStyle/>
          <a:p>
            <a:endParaRPr lang="en-US"/>
          </a:p>
        </p:txBody>
      </p:sp>
      <p:sp>
        <p:nvSpPr>
          <p:cNvPr id="4051" name="Text Box 2003"/>
          <p:cNvSpPr txBox="1">
            <a:spLocks noChangeArrowheads="1"/>
          </p:cNvSpPr>
          <p:nvPr/>
        </p:nvSpPr>
        <p:spPr bwMode="auto">
          <a:xfrm>
            <a:off x="734268" y="5562975"/>
            <a:ext cx="530225" cy="461665"/>
          </a:xfrm>
          <a:prstGeom prst="rect">
            <a:avLst/>
          </a:prstGeom>
          <a:noFill/>
          <a:ln w="9525">
            <a:noFill/>
            <a:miter lim="800000"/>
            <a:headEnd/>
            <a:tailEnd/>
          </a:ln>
          <a:effectLst/>
        </p:spPr>
        <p:txBody>
          <a:bodyPr>
            <a:spAutoFit/>
          </a:bodyPr>
          <a:lstStyle/>
          <a:p>
            <a:r>
              <a:rPr lang="en-US" b="1" dirty="0" smtClean="0"/>
              <a:t>1</a:t>
            </a:r>
            <a:r>
              <a:rPr lang="en-US" b="1" baseline="30000" dirty="0" smtClean="0"/>
              <a:t>st</a:t>
            </a:r>
            <a:r>
              <a:rPr lang="en-US" b="1" dirty="0" smtClean="0"/>
              <a:t> </a:t>
            </a:r>
            <a:endParaRPr lang="en-US" dirty="0"/>
          </a:p>
        </p:txBody>
      </p:sp>
      <p:sp>
        <p:nvSpPr>
          <p:cNvPr id="4052" name="Text Box 2004"/>
          <p:cNvSpPr txBox="1">
            <a:spLocks noChangeArrowheads="1"/>
          </p:cNvSpPr>
          <p:nvPr/>
        </p:nvSpPr>
        <p:spPr bwMode="auto">
          <a:xfrm>
            <a:off x="1120775" y="5553075"/>
            <a:ext cx="523875" cy="244475"/>
          </a:xfrm>
          <a:prstGeom prst="rect">
            <a:avLst/>
          </a:prstGeom>
          <a:noFill/>
          <a:ln w="9525">
            <a:noFill/>
            <a:miter lim="800000"/>
            <a:headEnd/>
            <a:tailEnd/>
          </a:ln>
          <a:effectLst/>
        </p:spPr>
        <p:txBody>
          <a:bodyPr>
            <a:spAutoFit/>
          </a:bodyPr>
          <a:lstStyle/>
          <a:p>
            <a:pPr algn="r">
              <a:spcBef>
                <a:spcPct val="50000"/>
              </a:spcBef>
            </a:pPr>
            <a:r>
              <a:rPr lang="en-US" sz="1000"/>
              <a:t>Player</a:t>
            </a:r>
          </a:p>
        </p:txBody>
      </p:sp>
      <p:sp>
        <p:nvSpPr>
          <p:cNvPr id="4053" name="Text Box 2005"/>
          <p:cNvSpPr txBox="1">
            <a:spLocks noChangeArrowheads="1"/>
          </p:cNvSpPr>
          <p:nvPr/>
        </p:nvSpPr>
        <p:spPr bwMode="auto">
          <a:xfrm>
            <a:off x="1120775" y="5791200"/>
            <a:ext cx="523875" cy="244475"/>
          </a:xfrm>
          <a:prstGeom prst="rect">
            <a:avLst/>
          </a:prstGeom>
          <a:noFill/>
          <a:ln w="9525">
            <a:noFill/>
            <a:miter lim="800000"/>
            <a:headEnd/>
            <a:tailEnd/>
          </a:ln>
          <a:effectLst/>
        </p:spPr>
        <p:txBody>
          <a:bodyPr>
            <a:spAutoFit/>
          </a:bodyPr>
          <a:lstStyle/>
          <a:p>
            <a:pPr algn="r">
              <a:spcBef>
                <a:spcPct val="50000"/>
              </a:spcBef>
            </a:pPr>
            <a:r>
              <a:rPr lang="en-US" sz="1000"/>
              <a:t>Time</a:t>
            </a:r>
          </a:p>
        </p:txBody>
      </p:sp>
      <p:sp>
        <p:nvSpPr>
          <p:cNvPr id="4054" name="Text Box 2006"/>
          <p:cNvSpPr txBox="1">
            <a:spLocks noChangeArrowheads="1"/>
          </p:cNvSpPr>
          <p:nvPr/>
        </p:nvSpPr>
        <p:spPr bwMode="auto">
          <a:xfrm>
            <a:off x="671512" y="6561138"/>
            <a:ext cx="965377" cy="1569660"/>
          </a:xfrm>
          <a:prstGeom prst="rect">
            <a:avLst/>
          </a:prstGeom>
          <a:noFill/>
          <a:ln w="9525">
            <a:noFill/>
            <a:miter lim="800000"/>
            <a:headEnd/>
            <a:tailEnd/>
          </a:ln>
          <a:effectLst/>
        </p:spPr>
        <p:txBody>
          <a:bodyPr wrap="square">
            <a:spAutoFit/>
          </a:bodyPr>
          <a:lstStyle/>
          <a:p>
            <a:pPr algn="ctr"/>
            <a:r>
              <a:rPr lang="en-US" sz="1200" b="1" dirty="0" smtClean="0"/>
              <a:t>Misconduct</a:t>
            </a:r>
            <a:endParaRPr lang="en-US" sz="1000" b="1" dirty="0" smtClean="0"/>
          </a:p>
          <a:p>
            <a:pPr>
              <a:spcBef>
                <a:spcPts val="600"/>
              </a:spcBef>
            </a:pPr>
            <a:r>
              <a:rPr lang="en-US" sz="1000" b="1" dirty="0" smtClean="0"/>
              <a:t>USB</a:t>
            </a:r>
            <a:r>
              <a:rPr lang="en-US" sz="1000" dirty="0" smtClean="0"/>
              <a:t> -</a:t>
            </a:r>
            <a:r>
              <a:rPr lang="en-US" sz="800" dirty="0" smtClean="0"/>
              <a:t>Unsporting</a:t>
            </a:r>
            <a:endParaRPr lang="en-US" sz="900" dirty="0" smtClean="0"/>
          </a:p>
          <a:p>
            <a:r>
              <a:rPr lang="en-US" sz="1000" b="1" dirty="0" smtClean="0"/>
              <a:t>DT</a:t>
            </a:r>
            <a:r>
              <a:rPr lang="en-US" sz="1000" dirty="0" smtClean="0"/>
              <a:t> </a:t>
            </a:r>
            <a:r>
              <a:rPr lang="en-US" sz="900" dirty="0" smtClean="0"/>
              <a:t>– </a:t>
            </a:r>
            <a:r>
              <a:rPr lang="en-US" sz="800" dirty="0" smtClean="0"/>
              <a:t>Dissent</a:t>
            </a:r>
            <a:endParaRPr lang="en-US" sz="900" dirty="0" smtClean="0"/>
          </a:p>
          <a:p>
            <a:r>
              <a:rPr lang="en-US" sz="1000" b="1" dirty="0" smtClean="0"/>
              <a:t>PI</a:t>
            </a:r>
            <a:r>
              <a:rPr lang="en-US" sz="1000" dirty="0" smtClean="0"/>
              <a:t> </a:t>
            </a:r>
            <a:r>
              <a:rPr lang="en-US" sz="900" dirty="0" smtClean="0"/>
              <a:t>– </a:t>
            </a:r>
            <a:r>
              <a:rPr lang="en-US" sz="800" dirty="0" smtClean="0"/>
              <a:t>Persistent</a:t>
            </a:r>
            <a:endParaRPr lang="en-US" sz="900" dirty="0" smtClean="0"/>
          </a:p>
          <a:p>
            <a:r>
              <a:rPr lang="en-US" sz="900" b="1" dirty="0" smtClean="0"/>
              <a:t>L</a:t>
            </a:r>
            <a:r>
              <a:rPr lang="en-US" sz="900" dirty="0" smtClean="0"/>
              <a:t> – </a:t>
            </a:r>
            <a:r>
              <a:rPr lang="en-US" sz="800" dirty="0" smtClean="0"/>
              <a:t>Leaves</a:t>
            </a:r>
            <a:endParaRPr lang="en-US" sz="900" dirty="0" smtClean="0"/>
          </a:p>
          <a:p>
            <a:r>
              <a:rPr lang="en-US" sz="1000" b="1" dirty="0" smtClean="0"/>
              <a:t>E</a:t>
            </a:r>
            <a:r>
              <a:rPr lang="en-US" sz="900" dirty="0" smtClean="0"/>
              <a:t> – </a:t>
            </a:r>
            <a:r>
              <a:rPr lang="en-US" sz="800" dirty="0" smtClean="0"/>
              <a:t>Enters</a:t>
            </a:r>
            <a:endParaRPr lang="en-US" sz="900" dirty="0" smtClean="0"/>
          </a:p>
          <a:p>
            <a:r>
              <a:rPr lang="en-US" sz="1000" b="1" dirty="0" smtClean="0"/>
              <a:t>DR </a:t>
            </a:r>
            <a:r>
              <a:rPr lang="en-US" sz="900" dirty="0" smtClean="0"/>
              <a:t>– </a:t>
            </a:r>
            <a:r>
              <a:rPr lang="en-US" sz="800" dirty="0" smtClean="0"/>
              <a:t>Delays</a:t>
            </a:r>
            <a:endParaRPr lang="en-US" sz="900" dirty="0" smtClean="0"/>
          </a:p>
          <a:p>
            <a:r>
              <a:rPr lang="en-US" sz="1000" b="1" dirty="0" smtClean="0"/>
              <a:t>FRD</a:t>
            </a:r>
            <a:r>
              <a:rPr lang="en-US" sz="1000" dirty="0" smtClean="0"/>
              <a:t> </a:t>
            </a:r>
            <a:r>
              <a:rPr lang="en-US" sz="900" dirty="0" smtClean="0"/>
              <a:t>– D</a:t>
            </a:r>
            <a:r>
              <a:rPr lang="en-US" sz="800" dirty="0" smtClean="0"/>
              <a:t>istance</a:t>
            </a:r>
          </a:p>
          <a:p>
            <a:endParaRPr lang="en-US" sz="1000" dirty="0"/>
          </a:p>
        </p:txBody>
      </p:sp>
      <p:sp>
        <p:nvSpPr>
          <p:cNvPr id="4055" name="Rectangle 2007"/>
          <p:cNvSpPr>
            <a:spLocks noChangeArrowheads="1"/>
          </p:cNvSpPr>
          <p:nvPr/>
        </p:nvSpPr>
        <p:spPr bwMode="auto">
          <a:xfrm>
            <a:off x="722313" y="6594475"/>
            <a:ext cx="4522787" cy="1320800"/>
          </a:xfrm>
          <a:prstGeom prst="rect">
            <a:avLst/>
          </a:prstGeom>
          <a:noFill/>
          <a:ln w="9525">
            <a:solidFill>
              <a:schemeClr val="tx1"/>
            </a:solidFill>
            <a:miter lim="800000"/>
            <a:headEnd/>
            <a:tailEnd/>
          </a:ln>
          <a:effectLst/>
        </p:spPr>
        <p:txBody>
          <a:bodyPr wrap="none" anchor="ctr"/>
          <a:lstStyle/>
          <a:p>
            <a:endParaRPr lang="en-US"/>
          </a:p>
        </p:txBody>
      </p:sp>
      <p:sp>
        <p:nvSpPr>
          <p:cNvPr id="4056" name="Rectangle 2008"/>
          <p:cNvSpPr>
            <a:spLocks noChangeArrowheads="1"/>
          </p:cNvSpPr>
          <p:nvPr/>
        </p:nvSpPr>
        <p:spPr bwMode="auto">
          <a:xfrm>
            <a:off x="2989290" y="5041900"/>
            <a:ext cx="457200" cy="457200"/>
          </a:xfrm>
          <a:prstGeom prst="rect">
            <a:avLst/>
          </a:prstGeom>
          <a:noFill/>
          <a:ln w="9525">
            <a:solidFill>
              <a:schemeClr val="tx1"/>
            </a:solidFill>
            <a:miter lim="800000"/>
            <a:headEnd/>
            <a:tailEnd/>
          </a:ln>
          <a:effectLst/>
        </p:spPr>
        <p:txBody>
          <a:bodyPr wrap="none" anchor="ctr"/>
          <a:lstStyle/>
          <a:p>
            <a:endParaRPr lang="en-US"/>
          </a:p>
        </p:txBody>
      </p:sp>
      <p:sp>
        <p:nvSpPr>
          <p:cNvPr id="4057" name="Text Box 2009"/>
          <p:cNvSpPr txBox="1">
            <a:spLocks noChangeArrowheads="1"/>
          </p:cNvSpPr>
          <p:nvPr/>
        </p:nvSpPr>
        <p:spPr bwMode="auto">
          <a:xfrm>
            <a:off x="2928938" y="5022904"/>
            <a:ext cx="568325" cy="184150"/>
          </a:xfrm>
          <a:prstGeom prst="rect">
            <a:avLst/>
          </a:prstGeom>
          <a:noFill/>
          <a:ln w="9525">
            <a:noFill/>
            <a:miter lim="800000"/>
            <a:headEnd/>
            <a:tailEnd/>
          </a:ln>
          <a:effectLst/>
        </p:spPr>
        <p:txBody>
          <a:bodyPr>
            <a:spAutoFit/>
          </a:bodyPr>
          <a:lstStyle/>
          <a:p>
            <a:pPr>
              <a:spcBef>
                <a:spcPct val="50000"/>
              </a:spcBef>
            </a:pPr>
            <a:r>
              <a:rPr lang="en-US" sz="600"/>
              <a:t>CAPTAINS</a:t>
            </a:r>
          </a:p>
        </p:txBody>
      </p:sp>
      <p:sp>
        <p:nvSpPr>
          <p:cNvPr id="4058" name="Text Box 2010"/>
          <p:cNvSpPr txBox="1">
            <a:spLocks noChangeArrowheads="1"/>
          </p:cNvSpPr>
          <p:nvPr/>
        </p:nvSpPr>
        <p:spPr bwMode="auto">
          <a:xfrm>
            <a:off x="2913063" y="5376930"/>
            <a:ext cx="333375" cy="184150"/>
          </a:xfrm>
          <a:prstGeom prst="rect">
            <a:avLst/>
          </a:prstGeom>
          <a:noFill/>
          <a:ln w="9525">
            <a:noFill/>
            <a:miter lim="800000"/>
            <a:headEnd/>
            <a:tailEnd/>
          </a:ln>
          <a:effectLst/>
        </p:spPr>
        <p:txBody>
          <a:bodyPr>
            <a:spAutoFit/>
          </a:bodyPr>
          <a:lstStyle/>
          <a:p>
            <a:pPr>
              <a:spcBef>
                <a:spcPct val="50000"/>
              </a:spcBef>
            </a:pPr>
            <a:r>
              <a:rPr lang="en-US" sz="600" dirty="0"/>
              <a:t>KO</a:t>
            </a:r>
          </a:p>
        </p:txBody>
      </p:sp>
      <p:grpSp>
        <p:nvGrpSpPr>
          <p:cNvPr id="4059" name="Group 2011"/>
          <p:cNvGrpSpPr>
            <a:grpSpLocks/>
          </p:cNvGrpSpPr>
          <p:nvPr/>
        </p:nvGrpSpPr>
        <p:grpSpPr bwMode="auto">
          <a:xfrm>
            <a:off x="3135313" y="5421367"/>
            <a:ext cx="168275" cy="90487"/>
            <a:chOff x="1974" y="795"/>
            <a:chExt cx="106" cy="57"/>
          </a:xfrm>
        </p:grpSpPr>
        <p:sp>
          <p:nvSpPr>
            <p:cNvPr id="4060" name="AutoShape 2012"/>
            <p:cNvSpPr>
              <a:spLocks noChangeArrowheads="1"/>
            </p:cNvSpPr>
            <p:nvPr/>
          </p:nvSpPr>
          <p:spPr bwMode="auto">
            <a:xfrm>
              <a:off x="2004" y="800"/>
              <a:ext cx="76" cy="47"/>
            </a:xfrm>
            <a:prstGeom prst="rightArrow">
              <a:avLst>
                <a:gd name="adj1" fmla="val 50000"/>
                <a:gd name="adj2" fmla="val 40426"/>
              </a:avLst>
            </a:prstGeom>
            <a:solidFill>
              <a:schemeClr val="tx1"/>
            </a:solidFill>
            <a:ln w="9525">
              <a:solidFill>
                <a:schemeClr val="tx1"/>
              </a:solidFill>
              <a:miter lim="800000"/>
              <a:headEnd/>
              <a:tailEnd/>
            </a:ln>
            <a:effectLst/>
          </p:spPr>
          <p:txBody>
            <a:bodyPr wrap="none" anchor="ctr"/>
            <a:lstStyle/>
            <a:p>
              <a:endParaRPr lang="en-US"/>
            </a:p>
          </p:txBody>
        </p:sp>
        <p:sp>
          <p:nvSpPr>
            <p:cNvPr id="4061" name="Oval 2013"/>
            <p:cNvSpPr>
              <a:spLocks noChangeArrowheads="1"/>
            </p:cNvSpPr>
            <p:nvPr/>
          </p:nvSpPr>
          <p:spPr bwMode="auto">
            <a:xfrm>
              <a:off x="1974" y="795"/>
              <a:ext cx="57" cy="57"/>
            </a:xfrm>
            <a:prstGeom prst="ellipse">
              <a:avLst/>
            </a:prstGeom>
            <a:solidFill>
              <a:schemeClr val="bg1"/>
            </a:solidFill>
            <a:ln w="9525">
              <a:solidFill>
                <a:schemeClr val="tx1"/>
              </a:solidFill>
              <a:round/>
              <a:headEnd/>
              <a:tailEnd/>
            </a:ln>
            <a:effectLst/>
          </p:spPr>
          <p:txBody>
            <a:bodyPr wrap="none" anchor="ctr"/>
            <a:lstStyle/>
            <a:p>
              <a:endParaRPr lang="en-US"/>
            </a:p>
          </p:txBody>
        </p:sp>
      </p:grpSp>
      <p:sp>
        <p:nvSpPr>
          <p:cNvPr id="4062" name="Text Box 2014"/>
          <p:cNvSpPr txBox="1">
            <a:spLocks noChangeArrowheads="1"/>
          </p:cNvSpPr>
          <p:nvPr/>
        </p:nvSpPr>
        <p:spPr bwMode="auto">
          <a:xfrm>
            <a:off x="4465638" y="4910138"/>
            <a:ext cx="293687" cy="152400"/>
          </a:xfrm>
          <a:prstGeom prst="rect">
            <a:avLst/>
          </a:prstGeom>
          <a:noFill/>
          <a:ln w="9525">
            <a:noFill/>
            <a:miter lim="800000"/>
            <a:headEnd/>
            <a:tailEnd/>
          </a:ln>
          <a:effectLst/>
        </p:spPr>
        <p:txBody>
          <a:bodyPr>
            <a:spAutoFit/>
          </a:bodyPr>
          <a:lstStyle/>
          <a:p>
            <a:pPr>
              <a:spcBef>
                <a:spcPct val="50000"/>
              </a:spcBef>
            </a:pPr>
            <a:r>
              <a:rPr lang="en-US" sz="400"/>
              <a:t>MIN</a:t>
            </a:r>
          </a:p>
        </p:txBody>
      </p:sp>
      <p:sp>
        <p:nvSpPr>
          <p:cNvPr id="4063" name="Text Box 2015"/>
          <p:cNvSpPr txBox="1">
            <a:spLocks noChangeArrowheads="1"/>
          </p:cNvSpPr>
          <p:nvPr/>
        </p:nvSpPr>
        <p:spPr bwMode="auto">
          <a:xfrm>
            <a:off x="4598988" y="4910138"/>
            <a:ext cx="293687" cy="152400"/>
          </a:xfrm>
          <a:prstGeom prst="rect">
            <a:avLst/>
          </a:prstGeom>
          <a:noFill/>
          <a:ln w="9525">
            <a:noFill/>
            <a:miter lim="800000"/>
            <a:headEnd/>
            <a:tailEnd/>
          </a:ln>
          <a:effectLst/>
        </p:spPr>
        <p:txBody>
          <a:bodyPr>
            <a:spAutoFit/>
          </a:bodyPr>
          <a:lstStyle/>
          <a:p>
            <a:pPr>
              <a:spcBef>
                <a:spcPct val="50000"/>
              </a:spcBef>
            </a:pPr>
            <a:r>
              <a:rPr lang="en-US" sz="400"/>
              <a:t>MIN</a:t>
            </a:r>
          </a:p>
        </p:txBody>
      </p:sp>
      <p:sp>
        <p:nvSpPr>
          <p:cNvPr id="4064" name="Text Box 2016"/>
          <p:cNvSpPr txBox="1">
            <a:spLocks noChangeArrowheads="1"/>
          </p:cNvSpPr>
          <p:nvPr/>
        </p:nvSpPr>
        <p:spPr bwMode="auto">
          <a:xfrm>
            <a:off x="4732338" y="4910138"/>
            <a:ext cx="293687" cy="152400"/>
          </a:xfrm>
          <a:prstGeom prst="rect">
            <a:avLst/>
          </a:prstGeom>
          <a:noFill/>
          <a:ln w="9525">
            <a:noFill/>
            <a:miter lim="800000"/>
            <a:headEnd/>
            <a:tailEnd/>
          </a:ln>
          <a:effectLst/>
        </p:spPr>
        <p:txBody>
          <a:bodyPr>
            <a:spAutoFit/>
          </a:bodyPr>
          <a:lstStyle/>
          <a:p>
            <a:pPr>
              <a:spcBef>
                <a:spcPct val="50000"/>
              </a:spcBef>
            </a:pPr>
            <a:r>
              <a:rPr lang="en-US" sz="400"/>
              <a:t>MIN</a:t>
            </a:r>
          </a:p>
        </p:txBody>
      </p:sp>
      <p:sp>
        <p:nvSpPr>
          <p:cNvPr id="4065" name="Text Box 2017"/>
          <p:cNvSpPr txBox="1">
            <a:spLocks noChangeArrowheads="1"/>
          </p:cNvSpPr>
          <p:nvPr/>
        </p:nvSpPr>
        <p:spPr bwMode="auto">
          <a:xfrm>
            <a:off x="4865688" y="4910138"/>
            <a:ext cx="293687" cy="152400"/>
          </a:xfrm>
          <a:prstGeom prst="rect">
            <a:avLst/>
          </a:prstGeom>
          <a:noFill/>
          <a:ln w="9525">
            <a:noFill/>
            <a:miter lim="800000"/>
            <a:headEnd/>
            <a:tailEnd/>
          </a:ln>
          <a:effectLst/>
        </p:spPr>
        <p:txBody>
          <a:bodyPr>
            <a:spAutoFit/>
          </a:bodyPr>
          <a:lstStyle/>
          <a:p>
            <a:pPr>
              <a:spcBef>
                <a:spcPct val="50000"/>
              </a:spcBef>
            </a:pPr>
            <a:r>
              <a:rPr lang="en-US" sz="400"/>
              <a:t>MIN</a:t>
            </a:r>
          </a:p>
        </p:txBody>
      </p:sp>
      <p:sp>
        <p:nvSpPr>
          <p:cNvPr id="4066" name="Text Box 2018"/>
          <p:cNvSpPr txBox="1">
            <a:spLocks noChangeArrowheads="1"/>
          </p:cNvSpPr>
          <p:nvPr/>
        </p:nvSpPr>
        <p:spPr bwMode="auto">
          <a:xfrm>
            <a:off x="4999038" y="4910138"/>
            <a:ext cx="293687" cy="152400"/>
          </a:xfrm>
          <a:prstGeom prst="rect">
            <a:avLst/>
          </a:prstGeom>
          <a:noFill/>
          <a:ln w="9525">
            <a:noFill/>
            <a:miter lim="800000"/>
            <a:headEnd/>
            <a:tailEnd/>
          </a:ln>
          <a:effectLst/>
        </p:spPr>
        <p:txBody>
          <a:bodyPr>
            <a:spAutoFit/>
          </a:bodyPr>
          <a:lstStyle/>
          <a:p>
            <a:pPr>
              <a:spcBef>
                <a:spcPct val="50000"/>
              </a:spcBef>
            </a:pPr>
            <a:r>
              <a:rPr lang="en-US" sz="400"/>
              <a:t>MIN</a:t>
            </a:r>
          </a:p>
        </p:txBody>
      </p:sp>
      <p:sp>
        <p:nvSpPr>
          <p:cNvPr id="4067" name="Rectangle 2019"/>
          <p:cNvSpPr>
            <a:spLocks noChangeArrowheads="1"/>
          </p:cNvSpPr>
          <p:nvPr/>
        </p:nvSpPr>
        <p:spPr bwMode="auto">
          <a:xfrm>
            <a:off x="722313" y="6072188"/>
            <a:ext cx="4522787" cy="496887"/>
          </a:xfrm>
          <a:prstGeom prst="rect">
            <a:avLst/>
          </a:prstGeom>
          <a:noFill/>
          <a:ln w="9525">
            <a:solidFill>
              <a:schemeClr val="tx1"/>
            </a:solidFill>
            <a:miter lim="800000"/>
            <a:headEnd/>
            <a:tailEnd/>
          </a:ln>
          <a:effectLst/>
        </p:spPr>
        <p:txBody>
          <a:bodyPr wrap="none" anchor="ctr"/>
          <a:lstStyle/>
          <a:p>
            <a:endParaRPr lang="en-US"/>
          </a:p>
        </p:txBody>
      </p:sp>
      <p:sp>
        <p:nvSpPr>
          <p:cNvPr id="4068" name="Text Box 2020"/>
          <p:cNvSpPr txBox="1">
            <a:spLocks noChangeArrowheads="1"/>
          </p:cNvSpPr>
          <p:nvPr/>
        </p:nvSpPr>
        <p:spPr bwMode="auto">
          <a:xfrm>
            <a:off x="734268" y="6107395"/>
            <a:ext cx="692150" cy="461665"/>
          </a:xfrm>
          <a:prstGeom prst="rect">
            <a:avLst/>
          </a:prstGeom>
          <a:noFill/>
          <a:ln w="9525">
            <a:noFill/>
            <a:miter lim="800000"/>
            <a:headEnd/>
            <a:tailEnd/>
          </a:ln>
          <a:effectLst/>
        </p:spPr>
        <p:txBody>
          <a:bodyPr>
            <a:spAutoFit/>
          </a:bodyPr>
          <a:lstStyle/>
          <a:p>
            <a:r>
              <a:rPr lang="en-US" b="1" dirty="0" smtClean="0"/>
              <a:t>2</a:t>
            </a:r>
            <a:r>
              <a:rPr lang="en-US" b="1" baseline="30000" dirty="0" smtClean="0"/>
              <a:t>nd</a:t>
            </a:r>
            <a:r>
              <a:rPr lang="en-US" b="1" dirty="0" smtClean="0"/>
              <a:t> </a:t>
            </a:r>
            <a:endParaRPr lang="en-US" dirty="0"/>
          </a:p>
        </p:txBody>
      </p:sp>
      <p:sp>
        <p:nvSpPr>
          <p:cNvPr id="4069" name="Text Box 2021"/>
          <p:cNvSpPr txBox="1">
            <a:spLocks noChangeArrowheads="1"/>
          </p:cNvSpPr>
          <p:nvPr/>
        </p:nvSpPr>
        <p:spPr bwMode="auto">
          <a:xfrm>
            <a:off x="1120775" y="6081713"/>
            <a:ext cx="523875" cy="244475"/>
          </a:xfrm>
          <a:prstGeom prst="rect">
            <a:avLst/>
          </a:prstGeom>
          <a:noFill/>
          <a:ln w="9525">
            <a:noFill/>
            <a:miter lim="800000"/>
            <a:headEnd/>
            <a:tailEnd/>
          </a:ln>
          <a:effectLst/>
        </p:spPr>
        <p:txBody>
          <a:bodyPr>
            <a:spAutoFit/>
          </a:bodyPr>
          <a:lstStyle/>
          <a:p>
            <a:pPr algn="r">
              <a:spcBef>
                <a:spcPct val="50000"/>
              </a:spcBef>
            </a:pPr>
            <a:r>
              <a:rPr lang="en-US" sz="1000"/>
              <a:t>Player</a:t>
            </a:r>
          </a:p>
        </p:txBody>
      </p:sp>
      <p:sp>
        <p:nvSpPr>
          <p:cNvPr id="4070" name="Text Box 2022"/>
          <p:cNvSpPr txBox="1">
            <a:spLocks noChangeArrowheads="1"/>
          </p:cNvSpPr>
          <p:nvPr/>
        </p:nvSpPr>
        <p:spPr bwMode="auto">
          <a:xfrm>
            <a:off x="1120775" y="6319838"/>
            <a:ext cx="523875" cy="244475"/>
          </a:xfrm>
          <a:prstGeom prst="rect">
            <a:avLst/>
          </a:prstGeom>
          <a:noFill/>
          <a:ln w="9525">
            <a:noFill/>
            <a:miter lim="800000"/>
            <a:headEnd/>
            <a:tailEnd/>
          </a:ln>
          <a:effectLst/>
        </p:spPr>
        <p:txBody>
          <a:bodyPr>
            <a:spAutoFit/>
          </a:bodyPr>
          <a:lstStyle/>
          <a:p>
            <a:pPr algn="r">
              <a:spcBef>
                <a:spcPct val="50000"/>
              </a:spcBef>
            </a:pPr>
            <a:r>
              <a:rPr lang="en-US" sz="1000"/>
              <a:t>Time</a:t>
            </a:r>
          </a:p>
        </p:txBody>
      </p:sp>
      <p:sp>
        <p:nvSpPr>
          <p:cNvPr id="4071" name="Rectangle 2023"/>
          <p:cNvSpPr>
            <a:spLocks noChangeArrowheads="1"/>
          </p:cNvSpPr>
          <p:nvPr/>
        </p:nvSpPr>
        <p:spPr bwMode="auto">
          <a:xfrm>
            <a:off x="3101975" y="5703888"/>
            <a:ext cx="260350" cy="260350"/>
          </a:xfrm>
          <a:prstGeom prst="rect">
            <a:avLst/>
          </a:prstGeom>
          <a:noFill/>
          <a:ln w="28575">
            <a:solidFill>
              <a:schemeClr val="tx1"/>
            </a:solidFill>
            <a:miter lim="800000"/>
            <a:headEnd/>
            <a:tailEnd/>
          </a:ln>
          <a:effectLst/>
        </p:spPr>
        <p:txBody>
          <a:bodyPr wrap="none" anchor="ctr"/>
          <a:lstStyle/>
          <a:p>
            <a:endParaRPr lang="en-US"/>
          </a:p>
        </p:txBody>
      </p:sp>
      <p:sp>
        <p:nvSpPr>
          <p:cNvPr id="4072" name="Text Box 2024"/>
          <p:cNvSpPr txBox="1">
            <a:spLocks noChangeArrowheads="1"/>
          </p:cNvSpPr>
          <p:nvPr/>
        </p:nvSpPr>
        <p:spPr bwMode="auto">
          <a:xfrm>
            <a:off x="3003550" y="5546725"/>
            <a:ext cx="465138" cy="184150"/>
          </a:xfrm>
          <a:prstGeom prst="rect">
            <a:avLst/>
          </a:prstGeom>
          <a:noFill/>
          <a:ln w="9525">
            <a:noFill/>
            <a:miter lim="800000"/>
            <a:headEnd/>
            <a:tailEnd/>
          </a:ln>
          <a:effectLst/>
        </p:spPr>
        <p:txBody>
          <a:bodyPr>
            <a:spAutoFit/>
          </a:bodyPr>
          <a:lstStyle/>
          <a:p>
            <a:pPr>
              <a:spcBef>
                <a:spcPct val="50000"/>
              </a:spcBef>
            </a:pPr>
            <a:r>
              <a:rPr lang="en-US" sz="600"/>
              <a:t>@HALF</a:t>
            </a:r>
          </a:p>
        </p:txBody>
      </p:sp>
      <p:grpSp>
        <p:nvGrpSpPr>
          <p:cNvPr id="4073" name="Group 2025"/>
          <p:cNvGrpSpPr>
            <a:grpSpLocks/>
          </p:cNvGrpSpPr>
          <p:nvPr/>
        </p:nvGrpSpPr>
        <p:grpSpPr bwMode="auto">
          <a:xfrm>
            <a:off x="1631950" y="5811838"/>
            <a:ext cx="1423988" cy="217487"/>
            <a:chOff x="1029" y="1073"/>
            <a:chExt cx="897" cy="137"/>
          </a:xfrm>
        </p:grpSpPr>
        <p:grpSp>
          <p:nvGrpSpPr>
            <p:cNvPr id="4074" name="Group 2026"/>
            <p:cNvGrpSpPr>
              <a:grpSpLocks/>
            </p:cNvGrpSpPr>
            <p:nvPr/>
          </p:nvGrpSpPr>
          <p:grpSpPr bwMode="auto">
            <a:xfrm>
              <a:off x="1029" y="1073"/>
              <a:ext cx="137" cy="137"/>
              <a:chOff x="1029" y="1253"/>
              <a:chExt cx="137" cy="137"/>
            </a:xfrm>
          </p:grpSpPr>
          <p:sp>
            <p:nvSpPr>
              <p:cNvPr id="4075" name="Oval 2027"/>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076" name="Line 2028"/>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077" name="Line 2029"/>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078" name="Group 2030"/>
            <p:cNvGrpSpPr>
              <a:grpSpLocks/>
            </p:cNvGrpSpPr>
            <p:nvPr/>
          </p:nvGrpSpPr>
          <p:grpSpPr bwMode="auto">
            <a:xfrm>
              <a:off x="1181" y="1073"/>
              <a:ext cx="137" cy="137"/>
              <a:chOff x="1029" y="1253"/>
              <a:chExt cx="137" cy="137"/>
            </a:xfrm>
          </p:grpSpPr>
          <p:sp>
            <p:nvSpPr>
              <p:cNvPr id="4079" name="Oval 2031"/>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080" name="Line 2032"/>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081" name="Line 2033"/>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082" name="Group 2034"/>
            <p:cNvGrpSpPr>
              <a:grpSpLocks/>
            </p:cNvGrpSpPr>
            <p:nvPr/>
          </p:nvGrpSpPr>
          <p:grpSpPr bwMode="auto">
            <a:xfrm>
              <a:off x="1333" y="1073"/>
              <a:ext cx="137" cy="137"/>
              <a:chOff x="1029" y="1253"/>
              <a:chExt cx="137" cy="137"/>
            </a:xfrm>
          </p:grpSpPr>
          <p:sp>
            <p:nvSpPr>
              <p:cNvPr id="4083" name="Oval 2035"/>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084" name="Line 2036"/>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085" name="Line 2037"/>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086" name="Group 2038"/>
            <p:cNvGrpSpPr>
              <a:grpSpLocks/>
            </p:cNvGrpSpPr>
            <p:nvPr/>
          </p:nvGrpSpPr>
          <p:grpSpPr bwMode="auto">
            <a:xfrm>
              <a:off x="1485" y="1073"/>
              <a:ext cx="137" cy="137"/>
              <a:chOff x="1029" y="1253"/>
              <a:chExt cx="137" cy="137"/>
            </a:xfrm>
          </p:grpSpPr>
          <p:sp>
            <p:nvSpPr>
              <p:cNvPr id="4087" name="Oval 2039"/>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088" name="Line 2040"/>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089" name="Line 2041"/>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090" name="Group 2042"/>
            <p:cNvGrpSpPr>
              <a:grpSpLocks/>
            </p:cNvGrpSpPr>
            <p:nvPr/>
          </p:nvGrpSpPr>
          <p:grpSpPr bwMode="auto">
            <a:xfrm>
              <a:off x="1637" y="1073"/>
              <a:ext cx="137" cy="137"/>
              <a:chOff x="1029" y="1253"/>
              <a:chExt cx="137" cy="137"/>
            </a:xfrm>
          </p:grpSpPr>
          <p:sp>
            <p:nvSpPr>
              <p:cNvPr id="4091" name="Oval 2043"/>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092" name="Line 2044"/>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093" name="Line 2045"/>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094" name="Group 2046"/>
            <p:cNvGrpSpPr>
              <a:grpSpLocks/>
            </p:cNvGrpSpPr>
            <p:nvPr/>
          </p:nvGrpSpPr>
          <p:grpSpPr bwMode="auto">
            <a:xfrm>
              <a:off x="1789" y="1073"/>
              <a:ext cx="137" cy="137"/>
              <a:chOff x="1029" y="1253"/>
              <a:chExt cx="137" cy="137"/>
            </a:xfrm>
          </p:grpSpPr>
          <p:sp>
            <p:nvSpPr>
              <p:cNvPr id="4095" name="Oval 2047"/>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096" name="Line 2048"/>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097" name="Line 2049"/>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sp>
        <p:nvSpPr>
          <p:cNvPr id="4098" name="Rectangle 2050"/>
          <p:cNvSpPr>
            <a:spLocks noChangeArrowheads="1"/>
          </p:cNvSpPr>
          <p:nvPr/>
        </p:nvSpPr>
        <p:spPr bwMode="auto">
          <a:xfrm>
            <a:off x="4956175" y="5703888"/>
            <a:ext cx="260350" cy="260350"/>
          </a:xfrm>
          <a:prstGeom prst="rect">
            <a:avLst/>
          </a:prstGeom>
          <a:noFill/>
          <a:ln w="28575">
            <a:solidFill>
              <a:schemeClr val="tx1"/>
            </a:solidFill>
            <a:miter lim="800000"/>
            <a:headEnd/>
            <a:tailEnd/>
          </a:ln>
          <a:effectLst/>
        </p:spPr>
        <p:txBody>
          <a:bodyPr wrap="none" anchor="ctr"/>
          <a:lstStyle/>
          <a:p>
            <a:endParaRPr lang="en-US"/>
          </a:p>
        </p:txBody>
      </p:sp>
      <p:sp>
        <p:nvSpPr>
          <p:cNvPr id="4099" name="Text Box 2051"/>
          <p:cNvSpPr txBox="1">
            <a:spLocks noChangeArrowheads="1"/>
          </p:cNvSpPr>
          <p:nvPr/>
        </p:nvSpPr>
        <p:spPr bwMode="auto">
          <a:xfrm>
            <a:off x="4857750" y="5540375"/>
            <a:ext cx="490538" cy="184150"/>
          </a:xfrm>
          <a:prstGeom prst="rect">
            <a:avLst/>
          </a:prstGeom>
          <a:noFill/>
          <a:ln w="9525">
            <a:noFill/>
            <a:miter lim="800000"/>
            <a:headEnd/>
            <a:tailEnd/>
          </a:ln>
          <a:effectLst/>
        </p:spPr>
        <p:txBody>
          <a:bodyPr>
            <a:spAutoFit/>
          </a:bodyPr>
          <a:lstStyle/>
          <a:p>
            <a:pPr>
              <a:spcBef>
                <a:spcPct val="50000"/>
              </a:spcBef>
            </a:pPr>
            <a:r>
              <a:rPr lang="en-US" sz="600"/>
              <a:t>@HALF</a:t>
            </a:r>
          </a:p>
        </p:txBody>
      </p:sp>
      <p:grpSp>
        <p:nvGrpSpPr>
          <p:cNvPr id="4100" name="Group 2052"/>
          <p:cNvGrpSpPr>
            <a:grpSpLocks/>
          </p:cNvGrpSpPr>
          <p:nvPr/>
        </p:nvGrpSpPr>
        <p:grpSpPr bwMode="auto">
          <a:xfrm>
            <a:off x="3486150" y="5811838"/>
            <a:ext cx="1423988" cy="217487"/>
            <a:chOff x="1029" y="1073"/>
            <a:chExt cx="897" cy="137"/>
          </a:xfrm>
        </p:grpSpPr>
        <p:grpSp>
          <p:nvGrpSpPr>
            <p:cNvPr id="4101" name="Group 2053"/>
            <p:cNvGrpSpPr>
              <a:grpSpLocks/>
            </p:cNvGrpSpPr>
            <p:nvPr/>
          </p:nvGrpSpPr>
          <p:grpSpPr bwMode="auto">
            <a:xfrm>
              <a:off x="1029" y="1073"/>
              <a:ext cx="137" cy="137"/>
              <a:chOff x="1029" y="1253"/>
              <a:chExt cx="137" cy="137"/>
            </a:xfrm>
          </p:grpSpPr>
          <p:sp>
            <p:nvSpPr>
              <p:cNvPr id="4102" name="Oval 2054"/>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03" name="Line 2055"/>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04" name="Line 2056"/>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05" name="Group 2057"/>
            <p:cNvGrpSpPr>
              <a:grpSpLocks/>
            </p:cNvGrpSpPr>
            <p:nvPr/>
          </p:nvGrpSpPr>
          <p:grpSpPr bwMode="auto">
            <a:xfrm>
              <a:off x="1181" y="1073"/>
              <a:ext cx="137" cy="137"/>
              <a:chOff x="1029" y="1253"/>
              <a:chExt cx="137" cy="137"/>
            </a:xfrm>
          </p:grpSpPr>
          <p:sp>
            <p:nvSpPr>
              <p:cNvPr id="4106" name="Oval 2058"/>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07" name="Line 2059"/>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08" name="Line 2060"/>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09" name="Group 2061"/>
            <p:cNvGrpSpPr>
              <a:grpSpLocks/>
            </p:cNvGrpSpPr>
            <p:nvPr/>
          </p:nvGrpSpPr>
          <p:grpSpPr bwMode="auto">
            <a:xfrm>
              <a:off x="1333" y="1073"/>
              <a:ext cx="137" cy="137"/>
              <a:chOff x="1029" y="1253"/>
              <a:chExt cx="137" cy="137"/>
            </a:xfrm>
          </p:grpSpPr>
          <p:sp>
            <p:nvSpPr>
              <p:cNvPr id="4110" name="Oval 2062"/>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11" name="Line 2063"/>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12" name="Line 2064"/>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13" name="Group 2065"/>
            <p:cNvGrpSpPr>
              <a:grpSpLocks/>
            </p:cNvGrpSpPr>
            <p:nvPr/>
          </p:nvGrpSpPr>
          <p:grpSpPr bwMode="auto">
            <a:xfrm>
              <a:off x="1485" y="1073"/>
              <a:ext cx="137" cy="137"/>
              <a:chOff x="1029" y="1253"/>
              <a:chExt cx="137" cy="137"/>
            </a:xfrm>
          </p:grpSpPr>
          <p:sp>
            <p:nvSpPr>
              <p:cNvPr id="4114" name="Oval 2066"/>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15" name="Line 2067"/>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16" name="Line 2068"/>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17" name="Group 2069"/>
            <p:cNvGrpSpPr>
              <a:grpSpLocks/>
            </p:cNvGrpSpPr>
            <p:nvPr/>
          </p:nvGrpSpPr>
          <p:grpSpPr bwMode="auto">
            <a:xfrm>
              <a:off x="1637" y="1073"/>
              <a:ext cx="137" cy="137"/>
              <a:chOff x="1029" y="1253"/>
              <a:chExt cx="137" cy="137"/>
            </a:xfrm>
          </p:grpSpPr>
          <p:sp>
            <p:nvSpPr>
              <p:cNvPr id="4118" name="Oval 2070"/>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19" name="Line 2071"/>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20" name="Line 2072"/>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21" name="Group 2073"/>
            <p:cNvGrpSpPr>
              <a:grpSpLocks/>
            </p:cNvGrpSpPr>
            <p:nvPr/>
          </p:nvGrpSpPr>
          <p:grpSpPr bwMode="auto">
            <a:xfrm>
              <a:off x="1789" y="1073"/>
              <a:ext cx="137" cy="137"/>
              <a:chOff x="1029" y="1253"/>
              <a:chExt cx="137" cy="137"/>
            </a:xfrm>
          </p:grpSpPr>
          <p:sp>
            <p:nvSpPr>
              <p:cNvPr id="4122" name="Oval 2074"/>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23" name="Line 2075"/>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24" name="Line 2076"/>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sp>
        <p:nvSpPr>
          <p:cNvPr id="4125" name="Rectangle 2077"/>
          <p:cNvSpPr>
            <a:spLocks noChangeArrowheads="1"/>
          </p:cNvSpPr>
          <p:nvPr/>
        </p:nvSpPr>
        <p:spPr bwMode="auto">
          <a:xfrm>
            <a:off x="3101975" y="6223000"/>
            <a:ext cx="260350" cy="260350"/>
          </a:xfrm>
          <a:prstGeom prst="rect">
            <a:avLst/>
          </a:prstGeom>
          <a:noFill/>
          <a:ln w="28575">
            <a:solidFill>
              <a:schemeClr val="tx1"/>
            </a:solidFill>
            <a:miter lim="800000"/>
            <a:headEnd/>
            <a:tailEnd/>
          </a:ln>
          <a:effectLst/>
        </p:spPr>
        <p:txBody>
          <a:bodyPr wrap="none" anchor="ctr"/>
          <a:lstStyle/>
          <a:p>
            <a:endParaRPr lang="en-US"/>
          </a:p>
        </p:txBody>
      </p:sp>
      <p:sp>
        <p:nvSpPr>
          <p:cNvPr id="4126" name="Text Box 2078"/>
          <p:cNvSpPr txBox="1">
            <a:spLocks noChangeArrowheads="1"/>
          </p:cNvSpPr>
          <p:nvPr/>
        </p:nvSpPr>
        <p:spPr bwMode="auto">
          <a:xfrm>
            <a:off x="3028950" y="6078538"/>
            <a:ext cx="439738" cy="184150"/>
          </a:xfrm>
          <a:prstGeom prst="rect">
            <a:avLst/>
          </a:prstGeom>
          <a:noFill/>
          <a:ln w="9525">
            <a:noFill/>
            <a:miter lim="800000"/>
            <a:headEnd/>
            <a:tailEnd/>
          </a:ln>
          <a:effectLst/>
        </p:spPr>
        <p:txBody>
          <a:bodyPr>
            <a:spAutoFit/>
          </a:bodyPr>
          <a:lstStyle/>
          <a:p>
            <a:pPr>
              <a:spcBef>
                <a:spcPct val="50000"/>
              </a:spcBef>
            </a:pPr>
            <a:r>
              <a:rPr lang="en-US" sz="600" dirty="0"/>
              <a:t>FINAL</a:t>
            </a:r>
          </a:p>
        </p:txBody>
      </p:sp>
      <p:grpSp>
        <p:nvGrpSpPr>
          <p:cNvPr id="4127" name="Group 2079"/>
          <p:cNvGrpSpPr>
            <a:grpSpLocks/>
          </p:cNvGrpSpPr>
          <p:nvPr/>
        </p:nvGrpSpPr>
        <p:grpSpPr bwMode="auto">
          <a:xfrm>
            <a:off x="1631950" y="6330950"/>
            <a:ext cx="1423988" cy="217488"/>
            <a:chOff x="1029" y="1073"/>
            <a:chExt cx="897" cy="137"/>
          </a:xfrm>
        </p:grpSpPr>
        <p:grpSp>
          <p:nvGrpSpPr>
            <p:cNvPr id="4128" name="Group 2080"/>
            <p:cNvGrpSpPr>
              <a:grpSpLocks/>
            </p:cNvGrpSpPr>
            <p:nvPr/>
          </p:nvGrpSpPr>
          <p:grpSpPr bwMode="auto">
            <a:xfrm>
              <a:off x="1029" y="1073"/>
              <a:ext cx="137" cy="137"/>
              <a:chOff x="1029" y="1253"/>
              <a:chExt cx="137" cy="137"/>
            </a:xfrm>
          </p:grpSpPr>
          <p:sp>
            <p:nvSpPr>
              <p:cNvPr id="4129" name="Oval 2081"/>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30" name="Line 2082"/>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31" name="Line 2083"/>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32" name="Group 2084"/>
            <p:cNvGrpSpPr>
              <a:grpSpLocks/>
            </p:cNvGrpSpPr>
            <p:nvPr/>
          </p:nvGrpSpPr>
          <p:grpSpPr bwMode="auto">
            <a:xfrm>
              <a:off x="1181" y="1073"/>
              <a:ext cx="137" cy="137"/>
              <a:chOff x="1029" y="1253"/>
              <a:chExt cx="137" cy="137"/>
            </a:xfrm>
          </p:grpSpPr>
          <p:sp>
            <p:nvSpPr>
              <p:cNvPr id="4133" name="Oval 2085"/>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34" name="Line 2086"/>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35" name="Line 2087"/>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36" name="Group 2088"/>
            <p:cNvGrpSpPr>
              <a:grpSpLocks/>
            </p:cNvGrpSpPr>
            <p:nvPr/>
          </p:nvGrpSpPr>
          <p:grpSpPr bwMode="auto">
            <a:xfrm>
              <a:off x="1333" y="1073"/>
              <a:ext cx="137" cy="137"/>
              <a:chOff x="1029" y="1253"/>
              <a:chExt cx="137" cy="137"/>
            </a:xfrm>
          </p:grpSpPr>
          <p:sp>
            <p:nvSpPr>
              <p:cNvPr id="4137" name="Oval 2089"/>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38" name="Line 2090"/>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39" name="Line 2091"/>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40" name="Group 2092"/>
            <p:cNvGrpSpPr>
              <a:grpSpLocks/>
            </p:cNvGrpSpPr>
            <p:nvPr/>
          </p:nvGrpSpPr>
          <p:grpSpPr bwMode="auto">
            <a:xfrm>
              <a:off x="1485" y="1073"/>
              <a:ext cx="137" cy="137"/>
              <a:chOff x="1029" y="1253"/>
              <a:chExt cx="137" cy="137"/>
            </a:xfrm>
          </p:grpSpPr>
          <p:sp>
            <p:nvSpPr>
              <p:cNvPr id="4141" name="Oval 2093"/>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42" name="Line 2094"/>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43" name="Line 2095"/>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44" name="Group 2096"/>
            <p:cNvGrpSpPr>
              <a:grpSpLocks/>
            </p:cNvGrpSpPr>
            <p:nvPr/>
          </p:nvGrpSpPr>
          <p:grpSpPr bwMode="auto">
            <a:xfrm>
              <a:off x="1637" y="1073"/>
              <a:ext cx="137" cy="137"/>
              <a:chOff x="1029" y="1253"/>
              <a:chExt cx="137" cy="137"/>
            </a:xfrm>
          </p:grpSpPr>
          <p:sp>
            <p:nvSpPr>
              <p:cNvPr id="4145" name="Oval 2097"/>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46" name="Line 2098"/>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47" name="Line 2099"/>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48" name="Group 2100"/>
            <p:cNvGrpSpPr>
              <a:grpSpLocks/>
            </p:cNvGrpSpPr>
            <p:nvPr/>
          </p:nvGrpSpPr>
          <p:grpSpPr bwMode="auto">
            <a:xfrm>
              <a:off x="1789" y="1073"/>
              <a:ext cx="137" cy="137"/>
              <a:chOff x="1029" y="1253"/>
              <a:chExt cx="137" cy="137"/>
            </a:xfrm>
          </p:grpSpPr>
          <p:sp>
            <p:nvSpPr>
              <p:cNvPr id="4149" name="Oval 2101"/>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50" name="Line 2102"/>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51" name="Line 2103"/>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sp>
        <p:nvSpPr>
          <p:cNvPr id="4152" name="Rectangle 2104"/>
          <p:cNvSpPr>
            <a:spLocks noChangeArrowheads="1"/>
          </p:cNvSpPr>
          <p:nvPr/>
        </p:nvSpPr>
        <p:spPr bwMode="auto">
          <a:xfrm>
            <a:off x="4956175" y="6223000"/>
            <a:ext cx="260350" cy="260350"/>
          </a:xfrm>
          <a:prstGeom prst="rect">
            <a:avLst/>
          </a:prstGeom>
          <a:noFill/>
          <a:ln w="28575">
            <a:solidFill>
              <a:schemeClr val="tx1"/>
            </a:solidFill>
            <a:miter lim="800000"/>
            <a:headEnd/>
            <a:tailEnd/>
          </a:ln>
          <a:effectLst/>
        </p:spPr>
        <p:txBody>
          <a:bodyPr wrap="none" anchor="ctr"/>
          <a:lstStyle/>
          <a:p>
            <a:endParaRPr lang="en-US"/>
          </a:p>
        </p:txBody>
      </p:sp>
      <p:sp>
        <p:nvSpPr>
          <p:cNvPr id="4153" name="Text Box 2105"/>
          <p:cNvSpPr txBox="1">
            <a:spLocks noChangeArrowheads="1"/>
          </p:cNvSpPr>
          <p:nvPr/>
        </p:nvSpPr>
        <p:spPr bwMode="auto">
          <a:xfrm>
            <a:off x="4883150" y="6078538"/>
            <a:ext cx="439738" cy="184150"/>
          </a:xfrm>
          <a:prstGeom prst="rect">
            <a:avLst/>
          </a:prstGeom>
          <a:noFill/>
          <a:ln w="9525">
            <a:noFill/>
            <a:miter lim="800000"/>
            <a:headEnd/>
            <a:tailEnd/>
          </a:ln>
          <a:effectLst/>
        </p:spPr>
        <p:txBody>
          <a:bodyPr>
            <a:spAutoFit/>
          </a:bodyPr>
          <a:lstStyle/>
          <a:p>
            <a:pPr>
              <a:spcBef>
                <a:spcPct val="50000"/>
              </a:spcBef>
            </a:pPr>
            <a:r>
              <a:rPr lang="en-US" sz="600"/>
              <a:t>FINAL</a:t>
            </a:r>
          </a:p>
        </p:txBody>
      </p:sp>
      <p:grpSp>
        <p:nvGrpSpPr>
          <p:cNvPr id="4154" name="Group 2106"/>
          <p:cNvGrpSpPr>
            <a:grpSpLocks/>
          </p:cNvGrpSpPr>
          <p:nvPr/>
        </p:nvGrpSpPr>
        <p:grpSpPr bwMode="auto">
          <a:xfrm>
            <a:off x="3486150" y="6330950"/>
            <a:ext cx="1423988" cy="217488"/>
            <a:chOff x="1029" y="1073"/>
            <a:chExt cx="897" cy="137"/>
          </a:xfrm>
        </p:grpSpPr>
        <p:grpSp>
          <p:nvGrpSpPr>
            <p:cNvPr id="4155" name="Group 2107"/>
            <p:cNvGrpSpPr>
              <a:grpSpLocks/>
            </p:cNvGrpSpPr>
            <p:nvPr/>
          </p:nvGrpSpPr>
          <p:grpSpPr bwMode="auto">
            <a:xfrm>
              <a:off x="1029" y="1073"/>
              <a:ext cx="137" cy="137"/>
              <a:chOff x="1029" y="1253"/>
              <a:chExt cx="137" cy="137"/>
            </a:xfrm>
          </p:grpSpPr>
          <p:sp>
            <p:nvSpPr>
              <p:cNvPr id="4156" name="Oval 2108"/>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57" name="Line 2109"/>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58" name="Line 2110"/>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59" name="Group 2111"/>
            <p:cNvGrpSpPr>
              <a:grpSpLocks/>
            </p:cNvGrpSpPr>
            <p:nvPr/>
          </p:nvGrpSpPr>
          <p:grpSpPr bwMode="auto">
            <a:xfrm>
              <a:off x="1181" y="1073"/>
              <a:ext cx="137" cy="137"/>
              <a:chOff x="1029" y="1253"/>
              <a:chExt cx="137" cy="137"/>
            </a:xfrm>
          </p:grpSpPr>
          <p:sp>
            <p:nvSpPr>
              <p:cNvPr id="4160" name="Oval 2112"/>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61" name="Line 2113"/>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62" name="Line 2114"/>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63" name="Group 2115"/>
            <p:cNvGrpSpPr>
              <a:grpSpLocks/>
            </p:cNvGrpSpPr>
            <p:nvPr/>
          </p:nvGrpSpPr>
          <p:grpSpPr bwMode="auto">
            <a:xfrm>
              <a:off x="1333" y="1073"/>
              <a:ext cx="137" cy="137"/>
              <a:chOff x="1029" y="1253"/>
              <a:chExt cx="137" cy="137"/>
            </a:xfrm>
          </p:grpSpPr>
          <p:sp>
            <p:nvSpPr>
              <p:cNvPr id="4164" name="Oval 2116"/>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65" name="Line 2117"/>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66" name="Line 2118"/>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67" name="Group 2119"/>
            <p:cNvGrpSpPr>
              <a:grpSpLocks/>
            </p:cNvGrpSpPr>
            <p:nvPr/>
          </p:nvGrpSpPr>
          <p:grpSpPr bwMode="auto">
            <a:xfrm>
              <a:off x="1485" y="1073"/>
              <a:ext cx="137" cy="137"/>
              <a:chOff x="1029" y="1253"/>
              <a:chExt cx="137" cy="137"/>
            </a:xfrm>
          </p:grpSpPr>
          <p:sp>
            <p:nvSpPr>
              <p:cNvPr id="4168" name="Oval 2120"/>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69" name="Line 2121"/>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70" name="Line 2122"/>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71" name="Group 2123"/>
            <p:cNvGrpSpPr>
              <a:grpSpLocks/>
            </p:cNvGrpSpPr>
            <p:nvPr/>
          </p:nvGrpSpPr>
          <p:grpSpPr bwMode="auto">
            <a:xfrm>
              <a:off x="1637" y="1073"/>
              <a:ext cx="137" cy="137"/>
              <a:chOff x="1029" y="1253"/>
              <a:chExt cx="137" cy="137"/>
            </a:xfrm>
          </p:grpSpPr>
          <p:sp>
            <p:nvSpPr>
              <p:cNvPr id="4172" name="Oval 2124"/>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73" name="Line 2125"/>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74" name="Line 2126"/>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nvGrpSpPr>
            <p:cNvPr id="4175" name="Group 2127"/>
            <p:cNvGrpSpPr>
              <a:grpSpLocks/>
            </p:cNvGrpSpPr>
            <p:nvPr/>
          </p:nvGrpSpPr>
          <p:grpSpPr bwMode="auto">
            <a:xfrm>
              <a:off x="1789" y="1073"/>
              <a:ext cx="137" cy="137"/>
              <a:chOff x="1029" y="1253"/>
              <a:chExt cx="137" cy="137"/>
            </a:xfrm>
          </p:grpSpPr>
          <p:sp>
            <p:nvSpPr>
              <p:cNvPr id="4176" name="Oval 2128"/>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77" name="Line 2129"/>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78" name="Line 2130"/>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grpSp>
      <p:sp>
        <p:nvSpPr>
          <p:cNvPr id="4179" name="Rectangle 2131"/>
          <p:cNvSpPr>
            <a:spLocks noChangeArrowheads="1"/>
          </p:cNvSpPr>
          <p:nvPr/>
        </p:nvSpPr>
        <p:spPr bwMode="auto">
          <a:xfrm>
            <a:off x="3392488" y="5553075"/>
            <a:ext cx="74612" cy="1011238"/>
          </a:xfrm>
          <a:prstGeom prst="rect">
            <a:avLst/>
          </a:prstGeom>
          <a:gradFill rotWithShape="0">
            <a:gsLst>
              <a:gs pos="0">
                <a:schemeClr val="bg1"/>
              </a:gs>
              <a:gs pos="100000">
                <a:schemeClr val="tx1"/>
              </a:gs>
            </a:gsLst>
            <a:lin ang="5400000" scaled="1"/>
          </a:gradFill>
          <a:ln w="9525">
            <a:solidFill>
              <a:schemeClr val="tx1"/>
            </a:solidFill>
            <a:miter lim="800000"/>
            <a:headEnd/>
            <a:tailEnd/>
          </a:ln>
          <a:effectLst/>
        </p:spPr>
        <p:txBody>
          <a:bodyPr wrap="none" anchor="ctr"/>
          <a:lstStyle/>
          <a:p>
            <a:endParaRPr lang="en-US"/>
          </a:p>
        </p:txBody>
      </p:sp>
      <p:sp>
        <p:nvSpPr>
          <p:cNvPr id="4180" name="Text Box 2132"/>
          <p:cNvSpPr txBox="1">
            <a:spLocks noChangeArrowheads="1"/>
          </p:cNvSpPr>
          <p:nvPr/>
        </p:nvSpPr>
        <p:spPr bwMode="auto">
          <a:xfrm>
            <a:off x="1585913" y="6550025"/>
            <a:ext cx="1722437" cy="184150"/>
          </a:xfrm>
          <a:prstGeom prst="rect">
            <a:avLst/>
          </a:prstGeom>
          <a:noFill/>
          <a:ln w="9525">
            <a:noFill/>
            <a:miter lim="800000"/>
            <a:headEnd/>
            <a:tailEnd/>
          </a:ln>
          <a:effectLst/>
        </p:spPr>
        <p:txBody>
          <a:bodyPr>
            <a:spAutoFit/>
          </a:bodyPr>
          <a:lstStyle/>
          <a:p>
            <a:pPr>
              <a:spcBef>
                <a:spcPct val="50000"/>
              </a:spcBef>
            </a:pPr>
            <a:r>
              <a:rPr lang="en-US" sz="600"/>
              <a:t>NO.    TIME    MISCONDUCT</a:t>
            </a:r>
          </a:p>
        </p:txBody>
      </p:sp>
      <p:sp>
        <p:nvSpPr>
          <p:cNvPr id="4181" name="Rectangle 2133"/>
          <p:cNvSpPr>
            <a:spLocks noChangeArrowheads="1"/>
          </p:cNvSpPr>
          <p:nvPr/>
        </p:nvSpPr>
        <p:spPr bwMode="auto">
          <a:xfrm>
            <a:off x="2106613" y="6688138"/>
            <a:ext cx="1287462" cy="220662"/>
          </a:xfrm>
          <a:prstGeom prst="rect">
            <a:avLst/>
          </a:prstGeom>
          <a:noFill/>
          <a:ln w="9525">
            <a:solidFill>
              <a:schemeClr val="tx1"/>
            </a:solidFill>
            <a:miter lim="800000"/>
            <a:headEnd/>
            <a:tailEnd/>
          </a:ln>
          <a:effectLst/>
        </p:spPr>
        <p:txBody>
          <a:bodyPr wrap="none" anchor="ctr"/>
          <a:lstStyle/>
          <a:p>
            <a:endParaRPr lang="en-US"/>
          </a:p>
        </p:txBody>
      </p:sp>
      <p:grpSp>
        <p:nvGrpSpPr>
          <p:cNvPr id="4182" name="Group 2134"/>
          <p:cNvGrpSpPr>
            <a:grpSpLocks/>
          </p:cNvGrpSpPr>
          <p:nvPr/>
        </p:nvGrpSpPr>
        <p:grpSpPr bwMode="auto">
          <a:xfrm>
            <a:off x="1870075" y="6689725"/>
            <a:ext cx="217488" cy="217488"/>
            <a:chOff x="1029" y="1253"/>
            <a:chExt cx="137" cy="137"/>
          </a:xfrm>
        </p:grpSpPr>
        <p:sp>
          <p:nvSpPr>
            <p:cNvPr id="4183" name="Oval 2135"/>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84" name="Line 2136"/>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85" name="Line 2137"/>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4186" name="Rectangle 2138"/>
          <p:cNvSpPr>
            <a:spLocks noChangeArrowheads="1"/>
          </p:cNvSpPr>
          <p:nvPr/>
        </p:nvSpPr>
        <p:spPr bwMode="auto">
          <a:xfrm>
            <a:off x="2106613" y="6929438"/>
            <a:ext cx="1287462" cy="220662"/>
          </a:xfrm>
          <a:prstGeom prst="rect">
            <a:avLst/>
          </a:prstGeom>
          <a:noFill/>
          <a:ln w="9525">
            <a:solidFill>
              <a:schemeClr val="tx1"/>
            </a:solidFill>
            <a:miter lim="800000"/>
            <a:headEnd/>
            <a:tailEnd/>
          </a:ln>
          <a:effectLst/>
        </p:spPr>
        <p:txBody>
          <a:bodyPr wrap="none" anchor="ctr"/>
          <a:lstStyle/>
          <a:p>
            <a:endParaRPr lang="en-US"/>
          </a:p>
        </p:txBody>
      </p:sp>
      <p:grpSp>
        <p:nvGrpSpPr>
          <p:cNvPr id="4187" name="Group 2139"/>
          <p:cNvGrpSpPr>
            <a:grpSpLocks/>
          </p:cNvGrpSpPr>
          <p:nvPr/>
        </p:nvGrpSpPr>
        <p:grpSpPr bwMode="auto">
          <a:xfrm>
            <a:off x="1870075" y="6931025"/>
            <a:ext cx="217488" cy="217488"/>
            <a:chOff x="1029" y="1253"/>
            <a:chExt cx="137" cy="137"/>
          </a:xfrm>
        </p:grpSpPr>
        <p:sp>
          <p:nvSpPr>
            <p:cNvPr id="4188" name="Oval 2140"/>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89" name="Line 2141"/>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90" name="Line 2142"/>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4191" name="Rectangle 2143"/>
          <p:cNvSpPr>
            <a:spLocks noChangeArrowheads="1"/>
          </p:cNvSpPr>
          <p:nvPr/>
        </p:nvSpPr>
        <p:spPr bwMode="auto">
          <a:xfrm>
            <a:off x="2106613" y="7170738"/>
            <a:ext cx="1287462" cy="220662"/>
          </a:xfrm>
          <a:prstGeom prst="rect">
            <a:avLst/>
          </a:prstGeom>
          <a:noFill/>
          <a:ln w="9525">
            <a:solidFill>
              <a:schemeClr val="tx1"/>
            </a:solidFill>
            <a:miter lim="800000"/>
            <a:headEnd/>
            <a:tailEnd/>
          </a:ln>
          <a:effectLst/>
        </p:spPr>
        <p:txBody>
          <a:bodyPr wrap="none" anchor="ctr"/>
          <a:lstStyle/>
          <a:p>
            <a:endParaRPr lang="en-US"/>
          </a:p>
        </p:txBody>
      </p:sp>
      <p:grpSp>
        <p:nvGrpSpPr>
          <p:cNvPr id="4192" name="Group 2144"/>
          <p:cNvGrpSpPr>
            <a:grpSpLocks/>
          </p:cNvGrpSpPr>
          <p:nvPr/>
        </p:nvGrpSpPr>
        <p:grpSpPr bwMode="auto">
          <a:xfrm>
            <a:off x="1870075" y="7172325"/>
            <a:ext cx="217488" cy="217488"/>
            <a:chOff x="1029" y="1253"/>
            <a:chExt cx="137" cy="137"/>
          </a:xfrm>
        </p:grpSpPr>
        <p:sp>
          <p:nvSpPr>
            <p:cNvPr id="4193" name="Oval 2145"/>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94" name="Line 2146"/>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195" name="Line 2147"/>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4196" name="Rectangle 2148"/>
          <p:cNvSpPr>
            <a:spLocks noChangeArrowheads="1"/>
          </p:cNvSpPr>
          <p:nvPr/>
        </p:nvSpPr>
        <p:spPr bwMode="auto">
          <a:xfrm>
            <a:off x="2106613" y="7412038"/>
            <a:ext cx="1287462" cy="220662"/>
          </a:xfrm>
          <a:prstGeom prst="rect">
            <a:avLst/>
          </a:prstGeom>
          <a:noFill/>
          <a:ln w="9525">
            <a:solidFill>
              <a:schemeClr val="tx1"/>
            </a:solidFill>
            <a:miter lim="800000"/>
            <a:headEnd/>
            <a:tailEnd/>
          </a:ln>
          <a:effectLst/>
        </p:spPr>
        <p:txBody>
          <a:bodyPr wrap="none" anchor="ctr"/>
          <a:lstStyle/>
          <a:p>
            <a:endParaRPr lang="en-US"/>
          </a:p>
        </p:txBody>
      </p:sp>
      <p:grpSp>
        <p:nvGrpSpPr>
          <p:cNvPr id="4197" name="Group 2149"/>
          <p:cNvGrpSpPr>
            <a:grpSpLocks/>
          </p:cNvGrpSpPr>
          <p:nvPr/>
        </p:nvGrpSpPr>
        <p:grpSpPr bwMode="auto">
          <a:xfrm>
            <a:off x="1870075" y="7413625"/>
            <a:ext cx="217488" cy="217488"/>
            <a:chOff x="1029" y="1253"/>
            <a:chExt cx="137" cy="137"/>
          </a:xfrm>
        </p:grpSpPr>
        <p:sp>
          <p:nvSpPr>
            <p:cNvPr id="4198" name="Oval 2150"/>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199" name="Line 2151"/>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200" name="Line 2152"/>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4201" name="Rectangle 2153"/>
          <p:cNvSpPr>
            <a:spLocks noChangeArrowheads="1"/>
          </p:cNvSpPr>
          <p:nvPr/>
        </p:nvSpPr>
        <p:spPr bwMode="auto">
          <a:xfrm>
            <a:off x="2106613" y="7653338"/>
            <a:ext cx="1287462" cy="220662"/>
          </a:xfrm>
          <a:prstGeom prst="rect">
            <a:avLst/>
          </a:prstGeom>
          <a:noFill/>
          <a:ln w="9525">
            <a:solidFill>
              <a:schemeClr val="tx1"/>
            </a:solidFill>
            <a:miter lim="800000"/>
            <a:headEnd/>
            <a:tailEnd/>
          </a:ln>
          <a:effectLst/>
        </p:spPr>
        <p:txBody>
          <a:bodyPr wrap="none" anchor="ctr"/>
          <a:lstStyle/>
          <a:p>
            <a:endParaRPr lang="en-US"/>
          </a:p>
        </p:txBody>
      </p:sp>
      <p:grpSp>
        <p:nvGrpSpPr>
          <p:cNvPr id="4202" name="Group 2154"/>
          <p:cNvGrpSpPr>
            <a:grpSpLocks/>
          </p:cNvGrpSpPr>
          <p:nvPr/>
        </p:nvGrpSpPr>
        <p:grpSpPr bwMode="auto">
          <a:xfrm>
            <a:off x="1870075" y="7654925"/>
            <a:ext cx="217488" cy="217488"/>
            <a:chOff x="1029" y="1253"/>
            <a:chExt cx="137" cy="137"/>
          </a:xfrm>
        </p:grpSpPr>
        <p:sp>
          <p:nvSpPr>
            <p:cNvPr id="4203" name="Oval 2155"/>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204" name="Line 2156"/>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205" name="Line 2157"/>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4206" name="Text Box 2158"/>
          <p:cNvSpPr txBox="1">
            <a:spLocks noChangeArrowheads="1"/>
          </p:cNvSpPr>
          <p:nvPr/>
        </p:nvSpPr>
        <p:spPr bwMode="auto">
          <a:xfrm>
            <a:off x="3421063" y="6550025"/>
            <a:ext cx="1722437" cy="184150"/>
          </a:xfrm>
          <a:prstGeom prst="rect">
            <a:avLst/>
          </a:prstGeom>
          <a:noFill/>
          <a:ln w="9525">
            <a:noFill/>
            <a:miter lim="800000"/>
            <a:headEnd/>
            <a:tailEnd/>
          </a:ln>
          <a:effectLst/>
        </p:spPr>
        <p:txBody>
          <a:bodyPr>
            <a:spAutoFit/>
          </a:bodyPr>
          <a:lstStyle/>
          <a:p>
            <a:pPr>
              <a:spcBef>
                <a:spcPct val="50000"/>
              </a:spcBef>
            </a:pPr>
            <a:r>
              <a:rPr lang="en-US" sz="600"/>
              <a:t>NO.    TIME    MISCONDUCT</a:t>
            </a:r>
          </a:p>
        </p:txBody>
      </p:sp>
      <p:sp>
        <p:nvSpPr>
          <p:cNvPr id="4207" name="Rectangle 2159"/>
          <p:cNvSpPr>
            <a:spLocks noChangeArrowheads="1"/>
          </p:cNvSpPr>
          <p:nvPr/>
        </p:nvSpPr>
        <p:spPr bwMode="auto">
          <a:xfrm>
            <a:off x="3941763" y="6688138"/>
            <a:ext cx="1287462" cy="220662"/>
          </a:xfrm>
          <a:prstGeom prst="rect">
            <a:avLst/>
          </a:prstGeom>
          <a:noFill/>
          <a:ln w="9525">
            <a:solidFill>
              <a:schemeClr val="tx1"/>
            </a:solidFill>
            <a:miter lim="800000"/>
            <a:headEnd/>
            <a:tailEnd/>
          </a:ln>
          <a:effectLst/>
        </p:spPr>
        <p:txBody>
          <a:bodyPr wrap="none" anchor="ctr"/>
          <a:lstStyle/>
          <a:p>
            <a:endParaRPr lang="en-US"/>
          </a:p>
        </p:txBody>
      </p:sp>
      <p:grpSp>
        <p:nvGrpSpPr>
          <p:cNvPr id="4208" name="Group 2160"/>
          <p:cNvGrpSpPr>
            <a:grpSpLocks/>
          </p:cNvGrpSpPr>
          <p:nvPr/>
        </p:nvGrpSpPr>
        <p:grpSpPr bwMode="auto">
          <a:xfrm>
            <a:off x="3705225" y="6689725"/>
            <a:ext cx="217488" cy="217488"/>
            <a:chOff x="1029" y="1253"/>
            <a:chExt cx="137" cy="137"/>
          </a:xfrm>
        </p:grpSpPr>
        <p:sp>
          <p:nvSpPr>
            <p:cNvPr id="4209" name="Oval 2161"/>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210" name="Line 2162"/>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211" name="Line 2163"/>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4212" name="Rectangle 2164"/>
          <p:cNvSpPr>
            <a:spLocks noChangeArrowheads="1"/>
          </p:cNvSpPr>
          <p:nvPr/>
        </p:nvSpPr>
        <p:spPr bwMode="auto">
          <a:xfrm>
            <a:off x="3941763" y="6929438"/>
            <a:ext cx="1287462" cy="220662"/>
          </a:xfrm>
          <a:prstGeom prst="rect">
            <a:avLst/>
          </a:prstGeom>
          <a:noFill/>
          <a:ln w="9525">
            <a:solidFill>
              <a:schemeClr val="tx1"/>
            </a:solidFill>
            <a:miter lim="800000"/>
            <a:headEnd/>
            <a:tailEnd/>
          </a:ln>
          <a:effectLst/>
        </p:spPr>
        <p:txBody>
          <a:bodyPr wrap="none" anchor="ctr"/>
          <a:lstStyle/>
          <a:p>
            <a:endParaRPr lang="en-US"/>
          </a:p>
        </p:txBody>
      </p:sp>
      <p:grpSp>
        <p:nvGrpSpPr>
          <p:cNvPr id="4213" name="Group 2165"/>
          <p:cNvGrpSpPr>
            <a:grpSpLocks/>
          </p:cNvGrpSpPr>
          <p:nvPr/>
        </p:nvGrpSpPr>
        <p:grpSpPr bwMode="auto">
          <a:xfrm>
            <a:off x="3705225" y="6931025"/>
            <a:ext cx="217488" cy="217488"/>
            <a:chOff x="1029" y="1253"/>
            <a:chExt cx="137" cy="137"/>
          </a:xfrm>
        </p:grpSpPr>
        <p:sp>
          <p:nvSpPr>
            <p:cNvPr id="4214" name="Oval 2166"/>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215" name="Line 2167"/>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216" name="Line 2168"/>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4217" name="Rectangle 2169"/>
          <p:cNvSpPr>
            <a:spLocks noChangeArrowheads="1"/>
          </p:cNvSpPr>
          <p:nvPr/>
        </p:nvSpPr>
        <p:spPr bwMode="auto">
          <a:xfrm>
            <a:off x="3941763" y="7170738"/>
            <a:ext cx="1287462" cy="220662"/>
          </a:xfrm>
          <a:prstGeom prst="rect">
            <a:avLst/>
          </a:prstGeom>
          <a:noFill/>
          <a:ln w="9525">
            <a:solidFill>
              <a:schemeClr val="tx1"/>
            </a:solidFill>
            <a:miter lim="800000"/>
            <a:headEnd/>
            <a:tailEnd/>
          </a:ln>
          <a:effectLst/>
        </p:spPr>
        <p:txBody>
          <a:bodyPr wrap="none" anchor="ctr"/>
          <a:lstStyle/>
          <a:p>
            <a:endParaRPr lang="en-US"/>
          </a:p>
        </p:txBody>
      </p:sp>
      <p:grpSp>
        <p:nvGrpSpPr>
          <p:cNvPr id="4218" name="Group 2170"/>
          <p:cNvGrpSpPr>
            <a:grpSpLocks/>
          </p:cNvGrpSpPr>
          <p:nvPr/>
        </p:nvGrpSpPr>
        <p:grpSpPr bwMode="auto">
          <a:xfrm>
            <a:off x="3705225" y="7172325"/>
            <a:ext cx="217488" cy="217488"/>
            <a:chOff x="1029" y="1253"/>
            <a:chExt cx="137" cy="137"/>
          </a:xfrm>
        </p:grpSpPr>
        <p:sp>
          <p:nvSpPr>
            <p:cNvPr id="4219" name="Oval 2171"/>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220" name="Line 2172"/>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221" name="Line 2173"/>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4222" name="Rectangle 2174"/>
          <p:cNvSpPr>
            <a:spLocks noChangeArrowheads="1"/>
          </p:cNvSpPr>
          <p:nvPr/>
        </p:nvSpPr>
        <p:spPr bwMode="auto">
          <a:xfrm>
            <a:off x="3941763" y="7412038"/>
            <a:ext cx="1287462" cy="220662"/>
          </a:xfrm>
          <a:prstGeom prst="rect">
            <a:avLst/>
          </a:prstGeom>
          <a:noFill/>
          <a:ln w="9525">
            <a:solidFill>
              <a:schemeClr val="tx1"/>
            </a:solidFill>
            <a:miter lim="800000"/>
            <a:headEnd/>
            <a:tailEnd/>
          </a:ln>
          <a:effectLst/>
        </p:spPr>
        <p:txBody>
          <a:bodyPr wrap="none" anchor="ctr"/>
          <a:lstStyle/>
          <a:p>
            <a:endParaRPr lang="en-US"/>
          </a:p>
        </p:txBody>
      </p:sp>
      <p:grpSp>
        <p:nvGrpSpPr>
          <p:cNvPr id="4223" name="Group 2175"/>
          <p:cNvGrpSpPr>
            <a:grpSpLocks/>
          </p:cNvGrpSpPr>
          <p:nvPr/>
        </p:nvGrpSpPr>
        <p:grpSpPr bwMode="auto">
          <a:xfrm>
            <a:off x="3705225" y="7413625"/>
            <a:ext cx="217488" cy="217488"/>
            <a:chOff x="1029" y="1253"/>
            <a:chExt cx="137" cy="137"/>
          </a:xfrm>
        </p:grpSpPr>
        <p:sp>
          <p:nvSpPr>
            <p:cNvPr id="4224" name="Oval 2176"/>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225" name="Line 2177"/>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226" name="Line 2178"/>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4227" name="Rectangle 2179"/>
          <p:cNvSpPr>
            <a:spLocks noChangeArrowheads="1"/>
          </p:cNvSpPr>
          <p:nvPr/>
        </p:nvSpPr>
        <p:spPr bwMode="auto">
          <a:xfrm>
            <a:off x="3941763" y="7653338"/>
            <a:ext cx="1287462" cy="220662"/>
          </a:xfrm>
          <a:prstGeom prst="rect">
            <a:avLst/>
          </a:prstGeom>
          <a:noFill/>
          <a:ln w="9525">
            <a:solidFill>
              <a:schemeClr val="tx1"/>
            </a:solidFill>
            <a:miter lim="800000"/>
            <a:headEnd/>
            <a:tailEnd/>
          </a:ln>
          <a:effectLst/>
        </p:spPr>
        <p:txBody>
          <a:bodyPr wrap="none" anchor="ctr"/>
          <a:lstStyle/>
          <a:p>
            <a:endParaRPr lang="en-US"/>
          </a:p>
        </p:txBody>
      </p:sp>
      <p:grpSp>
        <p:nvGrpSpPr>
          <p:cNvPr id="4228" name="Group 2180"/>
          <p:cNvGrpSpPr>
            <a:grpSpLocks/>
          </p:cNvGrpSpPr>
          <p:nvPr/>
        </p:nvGrpSpPr>
        <p:grpSpPr bwMode="auto">
          <a:xfrm>
            <a:off x="3705225" y="7654925"/>
            <a:ext cx="217488" cy="217488"/>
            <a:chOff x="1029" y="1253"/>
            <a:chExt cx="137" cy="137"/>
          </a:xfrm>
        </p:grpSpPr>
        <p:sp>
          <p:nvSpPr>
            <p:cNvPr id="4229" name="Oval 2181"/>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4230" name="Line 2182"/>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4231" name="Line 2183"/>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4232" name="Text Box 2184"/>
          <p:cNvSpPr txBox="1">
            <a:spLocks noChangeArrowheads="1"/>
          </p:cNvSpPr>
          <p:nvPr/>
        </p:nvSpPr>
        <p:spPr bwMode="auto">
          <a:xfrm>
            <a:off x="671513" y="7907338"/>
            <a:ext cx="904875" cy="244475"/>
          </a:xfrm>
          <a:prstGeom prst="rect">
            <a:avLst/>
          </a:prstGeom>
          <a:noFill/>
          <a:ln w="9525">
            <a:noFill/>
            <a:miter lim="800000"/>
            <a:headEnd/>
            <a:tailEnd/>
          </a:ln>
          <a:effectLst/>
        </p:spPr>
        <p:txBody>
          <a:bodyPr>
            <a:spAutoFit/>
          </a:bodyPr>
          <a:lstStyle/>
          <a:p>
            <a:r>
              <a:rPr lang="en-US" sz="1000" b="1"/>
              <a:t>Referees</a:t>
            </a:r>
            <a:endParaRPr lang="en-US" sz="1000"/>
          </a:p>
        </p:txBody>
      </p:sp>
      <p:sp>
        <p:nvSpPr>
          <p:cNvPr id="4233" name="Rectangle 2185"/>
          <p:cNvSpPr>
            <a:spLocks noChangeArrowheads="1"/>
          </p:cNvSpPr>
          <p:nvPr/>
        </p:nvSpPr>
        <p:spPr bwMode="auto">
          <a:xfrm>
            <a:off x="722313" y="7940675"/>
            <a:ext cx="4522787" cy="393700"/>
          </a:xfrm>
          <a:prstGeom prst="rect">
            <a:avLst/>
          </a:prstGeom>
          <a:noFill/>
          <a:ln w="9525">
            <a:solidFill>
              <a:schemeClr val="tx1"/>
            </a:solidFill>
            <a:miter lim="800000"/>
            <a:headEnd/>
            <a:tailEnd/>
          </a:ln>
          <a:effectLst/>
        </p:spPr>
        <p:txBody>
          <a:bodyPr wrap="none" anchor="ctr"/>
          <a:lstStyle/>
          <a:p>
            <a:endParaRPr lang="en-US"/>
          </a:p>
        </p:txBody>
      </p:sp>
      <p:sp>
        <p:nvSpPr>
          <p:cNvPr id="4234" name="Text Box 2186"/>
          <p:cNvSpPr txBox="1">
            <a:spLocks noChangeArrowheads="1"/>
          </p:cNvSpPr>
          <p:nvPr/>
        </p:nvSpPr>
        <p:spPr bwMode="auto">
          <a:xfrm>
            <a:off x="1598613" y="8105775"/>
            <a:ext cx="1831975" cy="184150"/>
          </a:xfrm>
          <a:prstGeom prst="rect">
            <a:avLst/>
          </a:prstGeom>
          <a:noFill/>
          <a:ln w="9525">
            <a:noFill/>
            <a:miter lim="800000"/>
            <a:headEnd/>
            <a:tailEnd/>
          </a:ln>
          <a:effectLst/>
        </p:spPr>
        <p:txBody>
          <a:bodyPr>
            <a:spAutoFit/>
          </a:bodyPr>
          <a:lstStyle/>
          <a:p>
            <a:pPr>
              <a:spcBef>
                <a:spcPct val="50000"/>
              </a:spcBef>
            </a:pPr>
            <a:r>
              <a:rPr lang="en-US" sz="600" dirty="0"/>
              <a:t>REFEREE:__________________________________</a:t>
            </a:r>
          </a:p>
        </p:txBody>
      </p:sp>
      <p:sp>
        <p:nvSpPr>
          <p:cNvPr id="4235" name="Text Box 2187"/>
          <p:cNvSpPr txBox="1">
            <a:spLocks noChangeArrowheads="1"/>
          </p:cNvSpPr>
          <p:nvPr/>
        </p:nvSpPr>
        <p:spPr bwMode="auto">
          <a:xfrm>
            <a:off x="3429000" y="7943850"/>
            <a:ext cx="1831975" cy="423863"/>
          </a:xfrm>
          <a:prstGeom prst="rect">
            <a:avLst/>
          </a:prstGeom>
          <a:noFill/>
          <a:ln w="9525">
            <a:noFill/>
            <a:miter lim="800000"/>
            <a:headEnd/>
            <a:tailEnd/>
          </a:ln>
          <a:effectLst/>
        </p:spPr>
        <p:txBody>
          <a:bodyPr>
            <a:spAutoFit/>
          </a:bodyPr>
          <a:lstStyle/>
          <a:p>
            <a:pPr>
              <a:lnSpc>
                <a:spcPct val="160000"/>
              </a:lnSpc>
              <a:spcBef>
                <a:spcPct val="40000"/>
              </a:spcBef>
            </a:pPr>
            <a:r>
              <a:rPr lang="en-US" sz="600" dirty="0"/>
              <a:t>AR1:______________________________________</a:t>
            </a:r>
          </a:p>
          <a:p>
            <a:pPr>
              <a:lnSpc>
                <a:spcPct val="160000"/>
              </a:lnSpc>
              <a:spcBef>
                <a:spcPct val="40000"/>
              </a:spcBef>
            </a:pPr>
            <a:r>
              <a:rPr lang="en-US" sz="600" dirty="0"/>
              <a:t>AR2:______________________________________</a:t>
            </a:r>
          </a:p>
        </p:txBody>
      </p:sp>
      <p:sp>
        <p:nvSpPr>
          <p:cNvPr id="4236" name="Rectangle 2188"/>
          <p:cNvSpPr>
            <a:spLocks noChangeArrowheads="1"/>
          </p:cNvSpPr>
          <p:nvPr/>
        </p:nvSpPr>
        <p:spPr bwMode="auto">
          <a:xfrm>
            <a:off x="3430588" y="5041900"/>
            <a:ext cx="457200" cy="457200"/>
          </a:xfrm>
          <a:prstGeom prst="rect">
            <a:avLst/>
          </a:prstGeom>
          <a:noFill/>
          <a:ln w="9525">
            <a:solidFill>
              <a:schemeClr val="tx1"/>
            </a:solidFill>
            <a:miter lim="800000"/>
            <a:headEnd/>
            <a:tailEnd/>
          </a:ln>
          <a:effectLst/>
        </p:spPr>
        <p:txBody>
          <a:bodyPr wrap="none" anchor="ctr"/>
          <a:lstStyle/>
          <a:p>
            <a:endParaRPr lang="en-US"/>
          </a:p>
        </p:txBody>
      </p:sp>
      <p:sp>
        <p:nvSpPr>
          <p:cNvPr id="4237" name="Text Box 2189"/>
          <p:cNvSpPr txBox="1">
            <a:spLocks noChangeArrowheads="1"/>
          </p:cNvSpPr>
          <p:nvPr/>
        </p:nvSpPr>
        <p:spPr bwMode="auto">
          <a:xfrm>
            <a:off x="3386138" y="5022904"/>
            <a:ext cx="568325" cy="184150"/>
          </a:xfrm>
          <a:prstGeom prst="rect">
            <a:avLst/>
          </a:prstGeom>
          <a:noFill/>
          <a:ln w="9525">
            <a:noFill/>
            <a:miter lim="800000"/>
            <a:headEnd/>
            <a:tailEnd/>
          </a:ln>
          <a:effectLst/>
        </p:spPr>
        <p:txBody>
          <a:bodyPr>
            <a:spAutoFit/>
          </a:bodyPr>
          <a:lstStyle/>
          <a:p>
            <a:pPr>
              <a:spcBef>
                <a:spcPct val="50000"/>
              </a:spcBef>
            </a:pPr>
            <a:r>
              <a:rPr lang="en-US" sz="600"/>
              <a:t>CAPTAINS</a:t>
            </a:r>
          </a:p>
        </p:txBody>
      </p:sp>
      <p:sp>
        <p:nvSpPr>
          <p:cNvPr id="4238" name="Text Box 2190"/>
          <p:cNvSpPr txBox="1">
            <a:spLocks noChangeArrowheads="1"/>
          </p:cNvSpPr>
          <p:nvPr/>
        </p:nvSpPr>
        <p:spPr bwMode="auto">
          <a:xfrm>
            <a:off x="3652838" y="5368979"/>
            <a:ext cx="333375" cy="184150"/>
          </a:xfrm>
          <a:prstGeom prst="rect">
            <a:avLst/>
          </a:prstGeom>
          <a:noFill/>
          <a:ln w="9525">
            <a:noFill/>
            <a:miter lim="800000"/>
            <a:headEnd/>
            <a:tailEnd/>
          </a:ln>
          <a:effectLst/>
        </p:spPr>
        <p:txBody>
          <a:bodyPr>
            <a:spAutoFit/>
          </a:bodyPr>
          <a:lstStyle/>
          <a:p>
            <a:pPr>
              <a:spcBef>
                <a:spcPct val="50000"/>
              </a:spcBef>
            </a:pPr>
            <a:r>
              <a:rPr lang="en-US" sz="600"/>
              <a:t>KO</a:t>
            </a:r>
          </a:p>
        </p:txBody>
      </p:sp>
      <p:grpSp>
        <p:nvGrpSpPr>
          <p:cNvPr id="4255" name="Group 2207"/>
          <p:cNvGrpSpPr>
            <a:grpSpLocks/>
          </p:cNvGrpSpPr>
          <p:nvPr/>
        </p:nvGrpSpPr>
        <p:grpSpPr bwMode="auto">
          <a:xfrm>
            <a:off x="1633538" y="5573713"/>
            <a:ext cx="1420812" cy="220662"/>
            <a:chOff x="465" y="3064"/>
            <a:chExt cx="895" cy="139"/>
          </a:xfrm>
        </p:grpSpPr>
        <p:grpSp>
          <p:nvGrpSpPr>
            <p:cNvPr id="4256" name="Group 2208"/>
            <p:cNvGrpSpPr>
              <a:grpSpLocks/>
            </p:cNvGrpSpPr>
            <p:nvPr/>
          </p:nvGrpSpPr>
          <p:grpSpPr bwMode="auto">
            <a:xfrm>
              <a:off x="465" y="3064"/>
              <a:ext cx="136" cy="139"/>
              <a:chOff x="465" y="2880"/>
              <a:chExt cx="111" cy="109"/>
            </a:xfrm>
          </p:grpSpPr>
          <p:sp>
            <p:nvSpPr>
              <p:cNvPr id="4257" name="Line 2209"/>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258" name="Line 2210"/>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259" name="Group 2211"/>
              <p:cNvGrpSpPr>
                <a:grpSpLocks/>
              </p:cNvGrpSpPr>
              <p:nvPr/>
            </p:nvGrpSpPr>
            <p:grpSpPr bwMode="auto">
              <a:xfrm>
                <a:off x="465" y="2882"/>
                <a:ext cx="14" cy="107"/>
                <a:chOff x="475" y="3072"/>
                <a:chExt cx="14" cy="107"/>
              </a:xfrm>
            </p:grpSpPr>
            <p:sp>
              <p:nvSpPr>
                <p:cNvPr id="4260" name="Line 2212"/>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261" name="Line 2213"/>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262" name="Line 2214"/>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263" name="Line 2215"/>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264" name="Line 2216"/>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265" name="Line 2217"/>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266" name="Line 2218"/>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267" name="Line 2219"/>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268" name="Group 2220"/>
            <p:cNvGrpSpPr>
              <a:grpSpLocks/>
            </p:cNvGrpSpPr>
            <p:nvPr/>
          </p:nvGrpSpPr>
          <p:grpSpPr bwMode="auto">
            <a:xfrm>
              <a:off x="616" y="3064"/>
              <a:ext cx="136" cy="139"/>
              <a:chOff x="465" y="2880"/>
              <a:chExt cx="111" cy="109"/>
            </a:xfrm>
          </p:grpSpPr>
          <p:sp>
            <p:nvSpPr>
              <p:cNvPr id="4269" name="Line 2221"/>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270" name="Line 2222"/>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271" name="Group 2223"/>
              <p:cNvGrpSpPr>
                <a:grpSpLocks/>
              </p:cNvGrpSpPr>
              <p:nvPr/>
            </p:nvGrpSpPr>
            <p:grpSpPr bwMode="auto">
              <a:xfrm>
                <a:off x="465" y="2882"/>
                <a:ext cx="14" cy="107"/>
                <a:chOff x="475" y="3072"/>
                <a:chExt cx="14" cy="107"/>
              </a:xfrm>
            </p:grpSpPr>
            <p:sp>
              <p:nvSpPr>
                <p:cNvPr id="4272" name="Line 2224"/>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273" name="Line 2225"/>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274" name="Line 2226"/>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275" name="Line 2227"/>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276" name="Line 2228"/>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277" name="Line 2229"/>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278" name="Line 2230"/>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279" name="Line 2231"/>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280" name="Group 2232"/>
            <p:cNvGrpSpPr>
              <a:grpSpLocks/>
            </p:cNvGrpSpPr>
            <p:nvPr/>
          </p:nvGrpSpPr>
          <p:grpSpPr bwMode="auto">
            <a:xfrm>
              <a:off x="768" y="3064"/>
              <a:ext cx="136" cy="139"/>
              <a:chOff x="465" y="2880"/>
              <a:chExt cx="111" cy="109"/>
            </a:xfrm>
          </p:grpSpPr>
          <p:sp>
            <p:nvSpPr>
              <p:cNvPr id="4281" name="Line 2233"/>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282" name="Line 2234"/>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283" name="Group 2235"/>
              <p:cNvGrpSpPr>
                <a:grpSpLocks/>
              </p:cNvGrpSpPr>
              <p:nvPr/>
            </p:nvGrpSpPr>
            <p:grpSpPr bwMode="auto">
              <a:xfrm>
                <a:off x="465" y="2882"/>
                <a:ext cx="14" cy="107"/>
                <a:chOff x="475" y="3072"/>
                <a:chExt cx="14" cy="107"/>
              </a:xfrm>
            </p:grpSpPr>
            <p:sp>
              <p:nvSpPr>
                <p:cNvPr id="4284" name="Line 2236"/>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285" name="Line 2237"/>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286" name="Line 2238"/>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287" name="Line 2239"/>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288" name="Line 2240"/>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289" name="Line 2241"/>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290" name="Line 2242"/>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291" name="Line 2243"/>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292" name="Group 2244"/>
            <p:cNvGrpSpPr>
              <a:grpSpLocks/>
            </p:cNvGrpSpPr>
            <p:nvPr/>
          </p:nvGrpSpPr>
          <p:grpSpPr bwMode="auto">
            <a:xfrm>
              <a:off x="920" y="3064"/>
              <a:ext cx="136" cy="139"/>
              <a:chOff x="465" y="2880"/>
              <a:chExt cx="111" cy="109"/>
            </a:xfrm>
          </p:grpSpPr>
          <p:sp>
            <p:nvSpPr>
              <p:cNvPr id="4293" name="Line 2245"/>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294" name="Line 2246"/>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295" name="Group 2247"/>
              <p:cNvGrpSpPr>
                <a:grpSpLocks/>
              </p:cNvGrpSpPr>
              <p:nvPr/>
            </p:nvGrpSpPr>
            <p:grpSpPr bwMode="auto">
              <a:xfrm>
                <a:off x="465" y="2882"/>
                <a:ext cx="14" cy="107"/>
                <a:chOff x="475" y="3072"/>
                <a:chExt cx="14" cy="107"/>
              </a:xfrm>
            </p:grpSpPr>
            <p:sp>
              <p:nvSpPr>
                <p:cNvPr id="4296" name="Line 2248"/>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297" name="Line 2249"/>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298" name="Line 2250"/>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299" name="Line 2251"/>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300" name="Line 2252"/>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301" name="Line 2253"/>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302" name="Line 2254"/>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303" name="Line 2255"/>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304" name="Group 2256"/>
            <p:cNvGrpSpPr>
              <a:grpSpLocks/>
            </p:cNvGrpSpPr>
            <p:nvPr/>
          </p:nvGrpSpPr>
          <p:grpSpPr bwMode="auto">
            <a:xfrm>
              <a:off x="1072" y="3064"/>
              <a:ext cx="136" cy="139"/>
              <a:chOff x="465" y="2880"/>
              <a:chExt cx="111" cy="109"/>
            </a:xfrm>
          </p:grpSpPr>
          <p:sp>
            <p:nvSpPr>
              <p:cNvPr id="4305" name="Line 2257"/>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306" name="Line 2258"/>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307" name="Group 2259"/>
              <p:cNvGrpSpPr>
                <a:grpSpLocks/>
              </p:cNvGrpSpPr>
              <p:nvPr/>
            </p:nvGrpSpPr>
            <p:grpSpPr bwMode="auto">
              <a:xfrm>
                <a:off x="465" y="2882"/>
                <a:ext cx="14" cy="107"/>
                <a:chOff x="475" y="3072"/>
                <a:chExt cx="14" cy="107"/>
              </a:xfrm>
            </p:grpSpPr>
            <p:sp>
              <p:nvSpPr>
                <p:cNvPr id="4308" name="Line 2260"/>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309" name="Line 2261"/>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310" name="Line 2262"/>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311" name="Line 2263"/>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312" name="Line 2264"/>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313" name="Line 2265"/>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314" name="Line 2266"/>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315" name="Line 2267"/>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316" name="Group 2268"/>
            <p:cNvGrpSpPr>
              <a:grpSpLocks/>
            </p:cNvGrpSpPr>
            <p:nvPr/>
          </p:nvGrpSpPr>
          <p:grpSpPr bwMode="auto">
            <a:xfrm>
              <a:off x="1224" y="3064"/>
              <a:ext cx="136" cy="139"/>
              <a:chOff x="465" y="2880"/>
              <a:chExt cx="111" cy="109"/>
            </a:xfrm>
          </p:grpSpPr>
          <p:sp>
            <p:nvSpPr>
              <p:cNvPr id="4317" name="Line 2269"/>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318" name="Line 2270"/>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319" name="Group 2271"/>
              <p:cNvGrpSpPr>
                <a:grpSpLocks/>
              </p:cNvGrpSpPr>
              <p:nvPr/>
            </p:nvGrpSpPr>
            <p:grpSpPr bwMode="auto">
              <a:xfrm>
                <a:off x="465" y="2882"/>
                <a:ext cx="14" cy="107"/>
                <a:chOff x="475" y="3072"/>
                <a:chExt cx="14" cy="107"/>
              </a:xfrm>
            </p:grpSpPr>
            <p:sp>
              <p:nvSpPr>
                <p:cNvPr id="4320" name="Line 2272"/>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321" name="Line 2273"/>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322" name="Line 2274"/>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323" name="Line 2275"/>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324" name="Line 2276"/>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325" name="Line 2277"/>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326" name="Line 2278"/>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327" name="Line 2279"/>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grpSp>
        <p:nvGrpSpPr>
          <p:cNvPr id="4328" name="Group 2280"/>
          <p:cNvGrpSpPr>
            <a:grpSpLocks/>
          </p:cNvGrpSpPr>
          <p:nvPr/>
        </p:nvGrpSpPr>
        <p:grpSpPr bwMode="auto">
          <a:xfrm>
            <a:off x="1633538" y="6091238"/>
            <a:ext cx="1420812" cy="220662"/>
            <a:chOff x="465" y="3064"/>
            <a:chExt cx="895" cy="139"/>
          </a:xfrm>
        </p:grpSpPr>
        <p:grpSp>
          <p:nvGrpSpPr>
            <p:cNvPr id="4329" name="Group 2281"/>
            <p:cNvGrpSpPr>
              <a:grpSpLocks/>
            </p:cNvGrpSpPr>
            <p:nvPr/>
          </p:nvGrpSpPr>
          <p:grpSpPr bwMode="auto">
            <a:xfrm>
              <a:off x="465" y="3064"/>
              <a:ext cx="136" cy="139"/>
              <a:chOff x="465" y="2880"/>
              <a:chExt cx="111" cy="109"/>
            </a:xfrm>
          </p:grpSpPr>
          <p:sp>
            <p:nvSpPr>
              <p:cNvPr id="4330" name="Line 2282"/>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331" name="Line 2283"/>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332" name="Group 2284"/>
              <p:cNvGrpSpPr>
                <a:grpSpLocks/>
              </p:cNvGrpSpPr>
              <p:nvPr/>
            </p:nvGrpSpPr>
            <p:grpSpPr bwMode="auto">
              <a:xfrm>
                <a:off x="465" y="2882"/>
                <a:ext cx="14" cy="107"/>
                <a:chOff x="475" y="3072"/>
                <a:chExt cx="14" cy="107"/>
              </a:xfrm>
            </p:grpSpPr>
            <p:sp>
              <p:nvSpPr>
                <p:cNvPr id="4333" name="Line 2285"/>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334" name="Line 2286"/>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335" name="Line 2287"/>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336" name="Line 2288"/>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337" name="Line 2289"/>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338" name="Line 2290"/>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339" name="Line 2291"/>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340" name="Line 2292"/>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341" name="Group 2293"/>
            <p:cNvGrpSpPr>
              <a:grpSpLocks/>
            </p:cNvGrpSpPr>
            <p:nvPr/>
          </p:nvGrpSpPr>
          <p:grpSpPr bwMode="auto">
            <a:xfrm>
              <a:off x="616" y="3064"/>
              <a:ext cx="136" cy="139"/>
              <a:chOff x="465" y="2880"/>
              <a:chExt cx="111" cy="109"/>
            </a:xfrm>
          </p:grpSpPr>
          <p:sp>
            <p:nvSpPr>
              <p:cNvPr id="4342" name="Line 2294"/>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343" name="Line 2295"/>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344" name="Group 2296"/>
              <p:cNvGrpSpPr>
                <a:grpSpLocks/>
              </p:cNvGrpSpPr>
              <p:nvPr/>
            </p:nvGrpSpPr>
            <p:grpSpPr bwMode="auto">
              <a:xfrm>
                <a:off x="465" y="2882"/>
                <a:ext cx="14" cy="107"/>
                <a:chOff x="475" y="3072"/>
                <a:chExt cx="14" cy="107"/>
              </a:xfrm>
            </p:grpSpPr>
            <p:sp>
              <p:nvSpPr>
                <p:cNvPr id="4345" name="Line 2297"/>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346" name="Line 2298"/>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347" name="Line 2299"/>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348" name="Line 2300"/>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349" name="Line 2301"/>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350" name="Line 2302"/>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351" name="Line 2303"/>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352" name="Line 2304"/>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353" name="Group 2305"/>
            <p:cNvGrpSpPr>
              <a:grpSpLocks/>
            </p:cNvGrpSpPr>
            <p:nvPr/>
          </p:nvGrpSpPr>
          <p:grpSpPr bwMode="auto">
            <a:xfrm>
              <a:off x="768" y="3064"/>
              <a:ext cx="136" cy="139"/>
              <a:chOff x="465" y="2880"/>
              <a:chExt cx="111" cy="109"/>
            </a:xfrm>
          </p:grpSpPr>
          <p:sp>
            <p:nvSpPr>
              <p:cNvPr id="4354" name="Line 2306"/>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355" name="Line 2307"/>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356" name="Group 2308"/>
              <p:cNvGrpSpPr>
                <a:grpSpLocks/>
              </p:cNvGrpSpPr>
              <p:nvPr/>
            </p:nvGrpSpPr>
            <p:grpSpPr bwMode="auto">
              <a:xfrm>
                <a:off x="465" y="2882"/>
                <a:ext cx="14" cy="107"/>
                <a:chOff x="475" y="3072"/>
                <a:chExt cx="14" cy="107"/>
              </a:xfrm>
            </p:grpSpPr>
            <p:sp>
              <p:nvSpPr>
                <p:cNvPr id="4357" name="Line 2309"/>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358" name="Line 2310"/>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359" name="Line 2311"/>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360" name="Line 2312"/>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361" name="Line 2313"/>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362" name="Line 2314"/>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363" name="Line 2315"/>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364" name="Line 2316"/>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365" name="Group 2317"/>
            <p:cNvGrpSpPr>
              <a:grpSpLocks/>
            </p:cNvGrpSpPr>
            <p:nvPr/>
          </p:nvGrpSpPr>
          <p:grpSpPr bwMode="auto">
            <a:xfrm>
              <a:off x="920" y="3064"/>
              <a:ext cx="136" cy="139"/>
              <a:chOff x="465" y="2880"/>
              <a:chExt cx="111" cy="109"/>
            </a:xfrm>
          </p:grpSpPr>
          <p:sp>
            <p:nvSpPr>
              <p:cNvPr id="4366" name="Line 2318"/>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367" name="Line 2319"/>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368" name="Group 2320"/>
              <p:cNvGrpSpPr>
                <a:grpSpLocks/>
              </p:cNvGrpSpPr>
              <p:nvPr/>
            </p:nvGrpSpPr>
            <p:grpSpPr bwMode="auto">
              <a:xfrm>
                <a:off x="465" y="2882"/>
                <a:ext cx="14" cy="107"/>
                <a:chOff x="475" y="3072"/>
                <a:chExt cx="14" cy="107"/>
              </a:xfrm>
            </p:grpSpPr>
            <p:sp>
              <p:nvSpPr>
                <p:cNvPr id="4369" name="Line 2321"/>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370" name="Line 2322"/>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371" name="Line 2323"/>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372" name="Line 2324"/>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373" name="Line 2325"/>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374" name="Line 2326"/>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375" name="Line 2327"/>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376" name="Line 2328"/>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377" name="Group 2329"/>
            <p:cNvGrpSpPr>
              <a:grpSpLocks/>
            </p:cNvGrpSpPr>
            <p:nvPr/>
          </p:nvGrpSpPr>
          <p:grpSpPr bwMode="auto">
            <a:xfrm>
              <a:off x="1072" y="3064"/>
              <a:ext cx="136" cy="139"/>
              <a:chOff x="465" y="2880"/>
              <a:chExt cx="111" cy="109"/>
            </a:xfrm>
          </p:grpSpPr>
          <p:sp>
            <p:nvSpPr>
              <p:cNvPr id="4378" name="Line 2330"/>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379" name="Line 2331"/>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380" name="Group 2332"/>
              <p:cNvGrpSpPr>
                <a:grpSpLocks/>
              </p:cNvGrpSpPr>
              <p:nvPr/>
            </p:nvGrpSpPr>
            <p:grpSpPr bwMode="auto">
              <a:xfrm>
                <a:off x="465" y="2882"/>
                <a:ext cx="14" cy="107"/>
                <a:chOff x="475" y="3072"/>
                <a:chExt cx="14" cy="107"/>
              </a:xfrm>
            </p:grpSpPr>
            <p:sp>
              <p:nvSpPr>
                <p:cNvPr id="4381" name="Line 2333"/>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382" name="Line 2334"/>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383" name="Line 2335"/>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384" name="Line 2336"/>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385" name="Line 2337"/>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386" name="Line 2338"/>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387" name="Line 2339"/>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388" name="Line 2340"/>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389" name="Group 2341"/>
            <p:cNvGrpSpPr>
              <a:grpSpLocks/>
            </p:cNvGrpSpPr>
            <p:nvPr/>
          </p:nvGrpSpPr>
          <p:grpSpPr bwMode="auto">
            <a:xfrm>
              <a:off x="1224" y="3064"/>
              <a:ext cx="136" cy="139"/>
              <a:chOff x="465" y="2880"/>
              <a:chExt cx="111" cy="109"/>
            </a:xfrm>
          </p:grpSpPr>
          <p:sp>
            <p:nvSpPr>
              <p:cNvPr id="4390" name="Line 2342"/>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391" name="Line 2343"/>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392" name="Group 2344"/>
              <p:cNvGrpSpPr>
                <a:grpSpLocks/>
              </p:cNvGrpSpPr>
              <p:nvPr/>
            </p:nvGrpSpPr>
            <p:grpSpPr bwMode="auto">
              <a:xfrm>
                <a:off x="465" y="2882"/>
                <a:ext cx="14" cy="107"/>
                <a:chOff x="475" y="3072"/>
                <a:chExt cx="14" cy="107"/>
              </a:xfrm>
            </p:grpSpPr>
            <p:sp>
              <p:nvSpPr>
                <p:cNvPr id="4393" name="Line 2345"/>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394" name="Line 2346"/>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395" name="Line 2347"/>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396" name="Line 2348"/>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397" name="Line 2349"/>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398" name="Line 2350"/>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399" name="Line 2351"/>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400" name="Line 2352"/>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grpSp>
        <p:nvGrpSpPr>
          <p:cNvPr id="4401" name="Group 2353"/>
          <p:cNvGrpSpPr>
            <a:grpSpLocks/>
          </p:cNvGrpSpPr>
          <p:nvPr/>
        </p:nvGrpSpPr>
        <p:grpSpPr bwMode="auto">
          <a:xfrm>
            <a:off x="3489325" y="5573713"/>
            <a:ext cx="1420813" cy="220662"/>
            <a:chOff x="465" y="3064"/>
            <a:chExt cx="895" cy="139"/>
          </a:xfrm>
        </p:grpSpPr>
        <p:grpSp>
          <p:nvGrpSpPr>
            <p:cNvPr id="4402" name="Group 2354"/>
            <p:cNvGrpSpPr>
              <a:grpSpLocks/>
            </p:cNvGrpSpPr>
            <p:nvPr/>
          </p:nvGrpSpPr>
          <p:grpSpPr bwMode="auto">
            <a:xfrm>
              <a:off x="465" y="3064"/>
              <a:ext cx="136" cy="139"/>
              <a:chOff x="465" y="2880"/>
              <a:chExt cx="111" cy="109"/>
            </a:xfrm>
          </p:grpSpPr>
          <p:sp>
            <p:nvSpPr>
              <p:cNvPr id="4403" name="Line 2355"/>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404" name="Line 2356"/>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405" name="Group 2357"/>
              <p:cNvGrpSpPr>
                <a:grpSpLocks/>
              </p:cNvGrpSpPr>
              <p:nvPr/>
            </p:nvGrpSpPr>
            <p:grpSpPr bwMode="auto">
              <a:xfrm>
                <a:off x="465" y="2882"/>
                <a:ext cx="14" cy="107"/>
                <a:chOff x="475" y="3072"/>
                <a:chExt cx="14" cy="107"/>
              </a:xfrm>
            </p:grpSpPr>
            <p:sp>
              <p:nvSpPr>
                <p:cNvPr id="4406" name="Line 2358"/>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407" name="Line 2359"/>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408" name="Line 2360"/>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409" name="Line 2361"/>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410" name="Line 2362"/>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411" name="Line 2363"/>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412" name="Line 2364"/>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413" name="Line 2365"/>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414" name="Group 2366"/>
            <p:cNvGrpSpPr>
              <a:grpSpLocks/>
            </p:cNvGrpSpPr>
            <p:nvPr/>
          </p:nvGrpSpPr>
          <p:grpSpPr bwMode="auto">
            <a:xfrm>
              <a:off x="616" y="3064"/>
              <a:ext cx="136" cy="139"/>
              <a:chOff x="465" y="2880"/>
              <a:chExt cx="111" cy="109"/>
            </a:xfrm>
          </p:grpSpPr>
          <p:sp>
            <p:nvSpPr>
              <p:cNvPr id="4415" name="Line 2367"/>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416" name="Line 2368"/>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417" name="Group 2369"/>
              <p:cNvGrpSpPr>
                <a:grpSpLocks/>
              </p:cNvGrpSpPr>
              <p:nvPr/>
            </p:nvGrpSpPr>
            <p:grpSpPr bwMode="auto">
              <a:xfrm>
                <a:off x="465" y="2882"/>
                <a:ext cx="14" cy="107"/>
                <a:chOff x="475" y="3072"/>
                <a:chExt cx="14" cy="107"/>
              </a:xfrm>
            </p:grpSpPr>
            <p:sp>
              <p:nvSpPr>
                <p:cNvPr id="4418" name="Line 2370"/>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419" name="Line 2371"/>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420" name="Line 2372"/>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421" name="Line 2373"/>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422" name="Line 2374"/>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423" name="Line 2375"/>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424" name="Line 2376"/>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425" name="Line 2377"/>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426" name="Group 2378"/>
            <p:cNvGrpSpPr>
              <a:grpSpLocks/>
            </p:cNvGrpSpPr>
            <p:nvPr/>
          </p:nvGrpSpPr>
          <p:grpSpPr bwMode="auto">
            <a:xfrm>
              <a:off x="768" y="3064"/>
              <a:ext cx="136" cy="139"/>
              <a:chOff x="465" y="2880"/>
              <a:chExt cx="111" cy="109"/>
            </a:xfrm>
          </p:grpSpPr>
          <p:sp>
            <p:nvSpPr>
              <p:cNvPr id="4427" name="Line 2379"/>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428" name="Line 2380"/>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429" name="Group 2381"/>
              <p:cNvGrpSpPr>
                <a:grpSpLocks/>
              </p:cNvGrpSpPr>
              <p:nvPr/>
            </p:nvGrpSpPr>
            <p:grpSpPr bwMode="auto">
              <a:xfrm>
                <a:off x="465" y="2882"/>
                <a:ext cx="14" cy="107"/>
                <a:chOff x="475" y="3072"/>
                <a:chExt cx="14" cy="107"/>
              </a:xfrm>
            </p:grpSpPr>
            <p:sp>
              <p:nvSpPr>
                <p:cNvPr id="4430" name="Line 2382"/>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431" name="Line 2383"/>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432" name="Line 2384"/>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433" name="Line 2385"/>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434" name="Line 2386"/>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435" name="Line 2387"/>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436" name="Line 2388"/>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437" name="Line 2389"/>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438" name="Group 2390"/>
            <p:cNvGrpSpPr>
              <a:grpSpLocks/>
            </p:cNvGrpSpPr>
            <p:nvPr/>
          </p:nvGrpSpPr>
          <p:grpSpPr bwMode="auto">
            <a:xfrm>
              <a:off x="920" y="3064"/>
              <a:ext cx="136" cy="139"/>
              <a:chOff x="465" y="2880"/>
              <a:chExt cx="111" cy="109"/>
            </a:xfrm>
          </p:grpSpPr>
          <p:sp>
            <p:nvSpPr>
              <p:cNvPr id="4439" name="Line 2391"/>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440" name="Line 2392"/>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441" name="Group 2393"/>
              <p:cNvGrpSpPr>
                <a:grpSpLocks/>
              </p:cNvGrpSpPr>
              <p:nvPr/>
            </p:nvGrpSpPr>
            <p:grpSpPr bwMode="auto">
              <a:xfrm>
                <a:off x="465" y="2882"/>
                <a:ext cx="14" cy="107"/>
                <a:chOff x="475" y="3072"/>
                <a:chExt cx="14" cy="107"/>
              </a:xfrm>
            </p:grpSpPr>
            <p:sp>
              <p:nvSpPr>
                <p:cNvPr id="4442" name="Line 2394"/>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443" name="Line 2395"/>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444" name="Line 2396"/>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445" name="Line 2397"/>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446" name="Line 2398"/>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447" name="Line 2399"/>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448" name="Line 2400"/>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449" name="Line 2401"/>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450" name="Group 2402"/>
            <p:cNvGrpSpPr>
              <a:grpSpLocks/>
            </p:cNvGrpSpPr>
            <p:nvPr/>
          </p:nvGrpSpPr>
          <p:grpSpPr bwMode="auto">
            <a:xfrm>
              <a:off x="1072" y="3064"/>
              <a:ext cx="136" cy="139"/>
              <a:chOff x="465" y="2880"/>
              <a:chExt cx="111" cy="109"/>
            </a:xfrm>
          </p:grpSpPr>
          <p:sp>
            <p:nvSpPr>
              <p:cNvPr id="4451" name="Line 2403"/>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452" name="Line 2404"/>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453" name="Group 2405"/>
              <p:cNvGrpSpPr>
                <a:grpSpLocks/>
              </p:cNvGrpSpPr>
              <p:nvPr/>
            </p:nvGrpSpPr>
            <p:grpSpPr bwMode="auto">
              <a:xfrm>
                <a:off x="465" y="2882"/>
                <a:ext cx="14" cy="107"/>
                <a:chOff x="475" y="3072"/>
                <a:chExt cx="14" cy="107"/>
              </a:xfrm>
            </p:grpSpPr>
            <p:sp>
              <p:nvSpPr>
                <p:cNvPr id="4454" name="Line 2406"/>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455" name="Line 2407"/>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456" name="Line 2408"/>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457" name="Line 2409"/>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458" name="Line 2410"/>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459" name="Line 2411"/>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460" name="Line 2412"/>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461" name="Line 2413"/>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462" name="Group 2414"/>
            <p:cNvGrpSpPr>
              <a:grpSpLocks/>
            </p:cNvGrpSpPr>
            <p:nvPr/>
          </p:nvGrpSpPr>
          <p:grpSpPr bwMode="auto">
            <a:xfrm>
              <a:off x="1224" y="3064"/>
              <a:ext cx="136" cy="139"/>
              <a:chOff x="465" y="2880"/>
              <a:chExt cx="111" cy="109"/>
            </a:xfrm>
          </p:grpSpPr>
          <p:sp>
            <p:nvSpPr>
              <p:cNvPr id="4463" name="Line 2415"/>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464" name="Line 2416"/>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465" name="Group 2417"/>
              <p:cNvGrpSpPr>
                <a:grpSpLocks/>
              </p:cNvGrpSpPr>
              <p:nvPr/>
            </p:nvGrpSpPr>
            <p:grpSpPr bwMode="auto">
              <a:xfrm>
                <a:off x="465" y="2882"/>
                <a:ext cx="14" cy="107"/>
                <a:chOff x="475" y="3072"/>
                <a:chExt cx="14" cy="107"/>
              </a:xfrm>
            </p:grpSpPr>
            <p:sp>
              <p:nvSpPr>
                <p:cNvPr id="4466" name="Line 2418"/>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467" name="Line 2419"/>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468" name="Line 2420"/>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469" name="Line 2421"/>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470" name="Line 2422"/>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471" name="Line 2423"/>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472" name="Line 2424"/>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473" name="Line 2425"/>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grpSp>
        <p:nvGrpSpPr>
          <p:cNvPr id="4474" name="Group 2426"/>
          <p:cNvGrpSpPr>
            <a:grpSpLocks/>
          </p:cNvGrpSpPr>
          <p:nvPr/>
        </p:nvGrpSpPr>
        <p:grpSpPr bwMode="auto">
          <a:xfrm>
            <a:off x="3489325" y="6091238"/>
            <a:ext cx="1420813" cy="220662"/>
            <a:chOff x="465" y="3064"/>
            <a:chExt cx="895" cy="139"/>
          </a:xfrm>
        </p:grpSpPr>
        <p:grpSp>
          <p:nvGrpSpPr>
            <p:cNvPr id="4475" name="Group 2427"/>
            <p:cNvGrpSpPr>
              <a:grpSpLocks/>
            </p:cNvGrpSpPr>
            <p:nvPr/>
          </p:nvGrpSpPr>
          <p:grpSpPr bwMode="auto">
            <a:xfrm>
              <a:off x="465" y="3064"/>
              <a:ext cx="136" cy="139"/>
              <a:chOff x="465" y="2880"/>
              <a:chExt cx="111" cy="109"/>
            </a:xfrm>
          </p:grpSpPr>
          <p:sp>
            <p:nvSpPr>
              <p:cNvPr id="4476" name="Line 2428"/>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477" name="Line 2429"/>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478" name="Group 2430"/>
              <p:cNvGrpSpPr>
                <a:grpSpLocks/>
              </p:cNvGrpSpPr>
              <p:nvPr/>
            </p:nvGrpSpPr>
            <p:grpSpPr bwMode="auto">
              <a:xfrm>
                <a:off x="465" y="2882"/>
                <a:ext cx="14" cy="107"/>
                <a:chOff x="475" y="3072"/>
                <a:chExt cx="14" cy="107"/>
              </a:xfrm>
            </p:grpSpPr>
            <p:sp>
              <p:nvSpPr>
                <p:cNvPr id="4479" name="Line 2431"/>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480" name="Line 2432"/>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481" name="Line 2433"/>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482" name="Line 2434"/>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483" name="Line 2435"/>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484" name="Line 2436"/>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485" name="Line 2437"/>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486" name="Line 2438"/>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487" name="Group 2439"/>
            <p:cNvGrpSpPr>
              <a:grpSpLocks/>
            </p:cNvGrpSpPr>
            <p:nvPr/>
          </p:nvGrpSpPr>
          <p:grpSpPr bwMode="auto">
            <a:xfrm>
              <a:off x="616" y="3064"/>
              <a:ext cx="136" cy="139"/>
              <a:chOff x="465" y="2880"/>
              <a:chExt cx="111" cy="109"/>
            </a:xfrm>
          </p:grpSpPr>
          <p:sp>
            <p:nvSpPr>
              <p:cNvPr id="4488" name="Line 2440"/>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489" name="Line 2441"/>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490" name="Group 2442"/>
              <p:cNvGrpSpPr>
                <a:grpSpLocks/>
              </p:cNvGrpSpPr>
              <p:nvPr/>
            </p:nvGrpSpPr>
            <p:grpSpPr bwMode="auto">
              <a:xfrm>
                <a:off x="465" y="2882"/>
                <a:ext cx="14" cy="107"/>
                <a:chOff x="475" y="3072"/>
                <a:chExt cx="14" cy="107"/>
              </a:xfrm>
            </p:grpSpPr>
            <p:sp>
              <p:nvSpPr>
                <p:cNvPr id="4491" name="Line 2443"/>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492" name="Line 2444"/>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493" name="Line 2445"/>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494" name="Line 2446"/>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495" name="Line 2447"/>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496" name="Line 2448"/>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497" name="Line 2449"/>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498" name="Line 2450"/>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499" name="Group 2451"/>
            <p:cNvGrpSpPr>
              <a:grpSpLocks/>
            </p:cNvGrpSpPr>
            <p:nvPr/>
          </p:nvGrpSpPr>
          <p:grpSpPr bwMode="auto">
            <a:xfrm>
              <a:off x="768" y="3064"/>
              <a:ext cx="136" cy="139"/>
              <a:chOff x="465" y="2880"/>
              <a:chExt cx="111" cy="109"/>
            </a:xfrm>
          </p:grpSpPr>
          <p:sp>
            <p:nvSpPr>
              <p:cNvPr id="4500" name="Line 2452"/>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501" name="Line 2453"/>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502" name="Group 2454"/>
              <p:cNvGrpSpPr>
                <a:grpSpLocks/>
              </p:cNvGrpSpPr>
              <p:nvPr/>
            </p:nvGrpSpPr>
            <p:grpSpPr bwMode="auto">
              <a:xfrm>
                <a:off x="465" y="2882"/>
                <a:ext cx="14" cy="107"/>
                <a:chOff x="475" y="3072"/>
                <a:chExt cx="14" cy="107"/>
              </a:xfrm>
            </p:grpSpPr>
            <p:sp>
              <p:nvSpPr>
                <p:cNvPr id="4503" name="Line 2455"/>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504" name="Line 2456"/>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505" name="Line 2457"/>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506" name="Line 2458"/>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507" name="Line 2459"/>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508" name="Line 2460"/>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509" name="Line 2461"/>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510" name="Line 2462"/>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511" name="Group 2463"/>
            <p:cNvGrpSpPr>
              <a:grpSpLocks/>
            </p:cNvGrpSpPr>
            <p:nvPr/>
          </p:nvGrpSpPr>
          <p:grpSpPr bwMode="auto">
            <a:xfrm>
              <a:off x="920" y="3064"/>
              <a:ext cx="136" cy="139"/>
              <a:chOff x="465" y="2880"/>
              <a:chExt cx="111" cy="109"/>
            </a:xfrm>
          </p:grpSpPr>
          <p:sp>
            <p:nvSpPr>
              <p:cNvPr id="4512" name="Line 2464"/>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513" name="Line 2465"/>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514" name="Group 2466"/>
              <p:cNvGrpSpPr>
                <a:grpSpLocks/>
              </p:cNvGrpSpPr>
              <p:nvPr/>
            </p:nvGrpSpPr>
            <p:grpSpPr bwMode="auto">
              <a:xfrm>
                <a:off x="465" y="2882"/>
                <a:ext cx="14" cy="107"/>
                <a:chOff x="475" y="3072"/>
                <a:chExt cx="14" cy="107"/>
              </a:xfrm>
            </p:grpSpPr>
            <p:sp>
              <p:nvSpPr>
                <p:cNvPr id="4515" name="Line 2467"/>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516" name="Line 2468"/>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517" name="Line 2469"/>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518" name="Line 2470"/>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519" name="Line 2471"/>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520" name="Line 2472"/>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521" name="Line 2473"/>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522" name="Line 2474"/>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523" name="Group 2475"/>
            <p:cNvGrpSpPr>
              <a:grpSpLocks/>
            </p:cNvGrpSpPr>
            <p:nvPr/>
          </p:nvGrpSpPr>
          <p:grpSpPr bwMode="auto">
            <a:xfrm>
              <a:off x="1072" y="3064"/>
              <a:ext cx="136" cy="139"/>
              <a:chOff x="465" y="2880"/>
              <a:chExt cx="111" cy="109"/>
            </a:xfrm>
          </p:grpSpPr>
          <p:sp>
            <p:nvSpPr>
              <p:cNvPr id="4524" name="Line 2476"/>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525" name="Line 2477"/>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526" name="Group 2478"/>
              <p:cNvGrpSpPr>
                <a:grpSpLocks/>
              </p:cNvGrpSpPr>
              <p:nvPr/>
            </p:nvGrpSpPr>
            <p:grpSpPr bwMode="auto">
              <a:xfrm>
                <a:off x="465" y="2882"/>
                <a:ext cx="14" cy="107"/>
                <a:chOff x="475" y="3072"/>
                <a:chExt cx="14" cy="107"/>
              </a:xfrm>
            </p:grpSpPr>
            <p:sp>
              <p:nvSpPr>
                <p:cNvPr id="4527" name="Line 2479"/>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528" name="Line 2480"/>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529" name="Line 2481"/>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530" name="Line 2482"/>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531" name="Line 2483"/>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532" name="Line 2484"/>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533" name="Line 2485"/>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534" name="Line 2486"/>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535" name="Group 2487"/>
            <p:cNvGrpSpPr>
              <a:grpSpLocks/>
            </p:cNvGrpSpPr>
            <p:nvPr/>
          </p:nvGrpSpPr>
          <p:grpSpPr bwMode="auto">
            <a:xfrm>
              <a:off x="1224" y="3064"/>
              <a:ext cx="136" cy="139"/>
              <a:chOff x="465" y="2880"/>
              <a:chExt cx="111" cy="109"/>
            </a:xfrm>
          </p:grpSpPr>
          <p:sp>
            <p:nvSpPr>
              <p:cNvPr id="4536" name="Line 2488"/>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537" name="Line 2489"/>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538" name="Group 2490"/>
              <p:cNvGrpSpPr>
                <a:grpSpLocks/>
              </p:cNvGrpSpPr>
              <p:nvPr/>
            </p:nvGrpSpPr>
            <p:grpSpPr bwMode="auto">
              <a:xfrm>
                <a:off x="465" y="2882"/>
                <a:ext cx="14" cy="107"/>
                <a:chOff x="475" y="3072"/>
                <a:chExt cx="14" cy="107"/>
              </a:xfrm>
            </p:grpSpPr>
            <p:sp>
              <p:nvSpPr>
                <p:cNvPr id="4539" name="Line 2491"/>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540" name="Line 2492"/>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541" name="Line 2493"/>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542" name="Line 2494"/>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543" name="Line 2495"/>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544" name="Line 2496"/>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545" name="Line 2497"/>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546" name="Line 2498"/>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grpSp>
        <p:nvGrpSpPr>
          <p:cNvPr id="4547" name="Group 2499"/>
          <p:cNvGrpSpPr>
            <a:grpSpLocks/>
          </p:cNvGrpSpPr>
          <p:nvPr/>
        </p:nvGrpSpPr>
        <p:grpSpPr bwMode="auto">
          <a:xfrm>
            <a:off x="3463925" y="6688138"/>
            <a:ext cx="217488" cy="1185862"/>
            <a:chOff x="2475" y="1605"/>
            <a:chExt cx="137" cy="747"/>
          </a:xfrm>
        </p:grpSpPr>
        <p:grpSp>
          <p:nvGrpSpPr>
            <p:cNvPr id="4548" name="Group 2500"/>
            <p:cNvGrpSpPr>
              <a:grpSpLocks/>
            </p:cNvGrpSpPr>
            <p:nvPr/>
          </p:nvGrpSpPr>
          <p:grpSpPr bwMode="auto">
            <a:xfrm>
              <a:off x="2475" y="1605"/>
              <a:ext cx="136" cy="139"/>
              <a:chOff x="465" y="2880"/>
              <a:chExt cx="111" cy="109"/>
            </a:xfrm>
          </p:grpSpPr>
          <p:sp>
            <p:nvSpPr>
              <p:cNvPr id="4549" name="Line 2501"/>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550" name="Line 2502"/>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551" name="Group 2503"/>
              <p:cNvGrpSpPr>
                <a:grpSpLocks/>
              </p:cNvGrpSpPr>
              <p:nvPr/>
            </p:nvGrpSpPr>
            <p:grpSpPr bwMode="auto">
              <a:xfrm>
                <a:off x="465" y="2882"/>
                <a:ext cx="14" cy="107"/>
                <a:chOff x="475" y="3072"/>
                <a:chExt cx="14" cy="107"/>
              </a:xfrm>
            </p:grpSpPr>
            <p:sp>
              <p:nvSpPr>
                <p:cNvPr id="4552" name="Line 2504"/>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553" name="Line 2505"/>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554" name="Line 2506"/>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555" name="Line 2507"/>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556" name="Line 2508"/>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557" name="Line 2509"/>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558" name="Line 2510"/>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559" name="Line 2511"/>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560" name="Group 2512"/>
            <p:cNvGrpSpPr>
              <a:grpSpLocks/>
            </p:cNvGrpSpPr>
            <p:nvPr/>
          </p:nvGrpSpPr>
          <p:grpSpPr bwMode="auto">
            <a:xfrm>
              <a:off x="2475" y="1757"/>
              <a:ext cx="136" cy="139"/>
              <a:chOff x="465" y="2880"/>
              <a:chExt cx="111" cy="109"/>
            </a:xfrm>
          </p:grpSpPr>
          <p:sp>
            <p:nvSpPr>
              <p:cNvPr id="4561" name="Line 2513"/>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562" name="Line 2514"/>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563" name="Group 2515"/>
              <p:cNvGrpSpPr>
                <a:grpSpLocks/>
              </p:cNvGrpSpPr>
              <p:nvPr/>
            </p:nvGrpSpPr>
            <p:grpSpPr bwMode="auto">
              <a:xfrm>
                <a:off x="465" y="2882"/>
                <a:ext cx="14" cy="107"/>
                <a:chOff x="475" y="3072"/>
                <a:chExt cx="14" cy="107"/>
              </a:xfrm>
            </p:grpSpPr>
            <p:sp>
              <p:nvSpPr>
                <p:cNvPr id="4564" name="Line 2516"/>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565" name="Line 2517"/>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566" name="Line 2518"/>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567" name="Line 2519"/>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568" name="Line 2520"/>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569" name="Line 2521"/>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570" name="Line 2522"/>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571" name="Line 2523"/>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572" name="Group 2524"/>
            <p:cNvGrpSpPr>
              <a:grpSpLocks/>
            </p:cNvGrpSpPr>
            <p:nvPr/>
          </p:nvGrpSpPr>
          <p:grpSpPr bwMode="auto">
            <a:xfrm>
              <a:off x="2476" y="1909"/>
              <a:ext cx="136" cy="139"/>
              <a:chOff x="465" y="2880"/>
              <a:chExt cx="111" cy="109"/>
            </a:xfrm>
          </p:grpSpPr>
          <p:sp>
            <p:nvSpPr>
              <p:cNvPr id="4573" name="Line 2525"/>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574" name="Line 2526"/>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575" name="Group 2527"/>
              <p:cNvGrpSpPr>
                <a:grpSpLocks/>
              </p:cNvGrpSpPr>
              <p:nvPr/>
            </p:nvGrpSpPr>
            <p:grpSpPr bwMode="auto">
              <a:xfrm>
                <a:off x="465" y="2882"/>
                <a:ext cx="14" cy="107"/>
                <a:chOff x="475" y="3072"/>
                <a:chExt cx="14" cy="107"/>
              </a:xfrm>
            </p:grpSpPr>
            <p:sp>
              <p:nvSpPr>
                <p:cNvPr id="4576" name="Line 2528"/>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577" name="Line 2529"/>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578" name="Line 2530"/>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579" name="Line 2531"/>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580" name="Line 2532"/>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581" name="Line 2533"/>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582" name="Line 2534"/>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583" name="Line 2535"/>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584" name="Group 2536"/>
            <p:cNvGrpSpPr>
              <a:grpSpLocks/>
            </p:cNvGrpSpPr>
            <p:nvPr/>
          </p:nvGrpSpPr>
          <p:grpSpPr bwMode="auto">
            <a:xfrm>
              <a:off x="2476" y="2061"/>
              <a:ext cx="136" cy="139"/>
              <a:chOff x="465" y="2880"/>
              <a:chExt cx="111" cy="109"/>
            </a:xfrm>
          </p:grpSpPr>
          <p:sp>
            <p:nvSpPr>
              <p:cNvPr id="4585" name="Line 2537"/>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586" name="Line 2538"/>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587" name="Group 2539"/>
              <p:cNvGrpSpPr>
                <a:grpSpLocks/>
              </p:cNvGrpSpPr>
              <p:nvPr/>
            </p:nvGrpSpPr>
            <p:grpSpPr bwMode="auto">
              <a:xfrm>
                <a:off x="465" y="2882"/>
                <a:ext cx="14" cy="107"/>
                <a:chOff x="475" y="3072"/>
                <a:chExt cx="14" cy="107"/>
              </a:xfrm>
            </p:grpSpPr>
            <p:sp>
              <p:nvSpPr>
                <p:cNvPr id="4588" name="Line 2540"/>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589" name="Line 2541"/>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590" name="Line 2542"/>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591" name="Line 2543"/>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592" name="Line 2544"/>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593" name="Line 2545"/>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594" name="Line 2546"/>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595" name="Line 2547"/>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596" name="Group 2548"/>
            <p:cNvGrpSpPr>
              <a:grpSpLocks/>
            </p:cNvGrpSpPr>
            <p:nvPr/>
          </p:nvGrpSpPr>
          <p:grpSpPr bwMode="auto">
            <a:xfrm>
              <a:off x="2475" y="2213"/>
              <a:ext cx="136" cy="139"/>
              <a:chOff x="465" y="2880"/>
              <a:chExt cx="111" cy="109"/>
            </a:xfrm>
          </p:grpSpPr>
          <p:sp>
            <p:nvSpPr>
              <p:cNvPr id="4597" name="Line 2549"/>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598" name="Line 2550"/>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599" name="Group 2551"/>
              <p:cNvGrpSpPr>
                <a:grpSpLocks/>
              </p:cNvGrpSpPr>
              <p:nvPr/>
            </p:nvGrpSpPr>
            <p:grpSpPr bwMode="auto">
              <a:xfrm>
                <a:off x="465" y="2882"/>
                <a:ext cx="14" cy="107"/>
                <a:chOff x="475" y="3072"/>
                <a:chExt cx="14" cy="107"/>
              </a:xfrm>
            </p:grpSpPr>
            <p:sp>
              <p:nvSpPr>
                <p:cNvPr id="4600" name="Line 2552"/>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601" name="Line 2553"/>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602" name="Line 2554"/>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603" name="Line 2555"/>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604" name="Line 2556"/>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605" name="Line 2557"/>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606" name="Line 2558"/>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607" name="Line 2559"/>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grpSp>
        <p:nvGrpSpPr>
          <p:cNvPr id="4608" name="Group 2560"/>
          <p:cNvGrpSpPr>
            <a:grpSpLocks/>
          </p:cNvGrpSpPr>
          <p:nvPr/>
        </p:nvGrpSpPr>
        <p:grpSpPr bwMode="auto">
          <a:xfrm>
            <a:off x="1628775" y="6688138"/>
            <a:ext cx="217488" cy="1185862"/>
            <a:chOff x="2475" y="1605"/>
            <a:chExt cx="137" cy="747"/>
          </a:xfrm>
        </p:grpSpPr>
        <p:grpSp>
          <p:nvGrpSpPr>
            <p:cNvPr id="4609" name="Group 2561"/>
            <p:cNvGrpSpPr>
              <a:grpSpLocks/>
            </p:cNvGrpSpPr>
            <p:nvPr/>
          </p:nvGrpSpPr>
          <p:grpSpPr bwMode="auto">
            <a:xfrm>
              <a:off x="2475" y="1605"/>
              <a:ext cx="136" cy="139"/>
              <a:chOff x="465" y="2880"/>
              <a:chExt cx="111" cy="109"/>
            </a:xfrm>
          </p:grpSpPr>
          <p:sp>
            <p:nvSpPr>
              <p:cNvPr id="4610" name="Line 2562"/>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611" name="Line 2563"/>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612" name="Group 2564"/>
              <p:cNvGrpSpPr>
                <a:grpSpLocks/>
              </p:cNvGrpSpPr>
              <p:nvPr/>
            </p:nvGrpSpPr>
            <p:grpSpPr bwMode="auto">
              <a:xfrm>
                <a:off x="465" y="2882"/>
                <a:ext cx="14" cy="107"/>
                <a:chOff x="475" y="3072"/>
                <a:chExt cx="14" cy="107"/>
              </a:xfrm>
            </p:grpSpPr>
            <p:sp>
              <p:nvSpPr>
                <p:cNvPr id="4613" name="Line 2565"/>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614" name="Line 2566"/>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615" name="Line 2567"/>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616" name="Line 2568"/>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617" name="Line 2569"/>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618" name="Line 2570"/>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619" name="Line 2571"/>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620" name="Line 2572"/>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621" name="Group 2573"/>
            <p:cNvGrpSpPr>
              <a:grpSpLocks/>
            </p:cNvGrpSpPr>
            <p:nvPr/>
          </p:nvGrpSpPr>
          <p:grpSpPr bwMode="auto">
            <a:xfrm>
              <a:off x="2475" y="1757"/>
              <a:ext cx="136" cy="139"/>
              <a:chOff x="465" y="2880"/>
              <a:chExt cx="111" cy="109"/>
            </a:xfrm>
          </p:grpSpPr>
          <p:sp>
            <p:nvSpPr>
              <p:cNvPr id="4622" name="Line 2574"/>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623" name="Line 2575"/>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624" name="Group 2576"/>
              <p:cNvGrpSpPr>
                <a:grpSpLocks/>
              </p:cNvGrpSpPr>
              <p:nvPr/>
            </p:nvGrpSpPr>
            <p:grpSpPr bwMode="auto">
              <a:xfrm>
                <a:off x="465" y="2882"/>
                <a:ext cx="14" cy="107"/>
                <a:chOff x="475" y="3072"/>
                <a:chExt cx="14" cy="107"/>
              </a:xfrm>
            </p:grpSpPr>
            <p:sp>
              <p:nvSpPr>
                <p:cNvPr id="4625" name="Line 2577"/>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626" name="Line 2578"/>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627" name="Line 2579"/>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628" name="Line 2580"/>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629" name="Line 2581"/>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630" name="Line 2582"/>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631" name="Line 2583"/>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632" name="Line 2584"/>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633" name="Group 2585"/>
            <p:cNvGrpSpPr>
              <a:grpSpLocks/>
            </p:cNvGrpSpPr>
            <p:nvPr/>
          </p:nvGrpSpPr>
          <p:grpSpPr bwMode="auto">
            <a:xfrm>
              <a:off x="2476" y="1909"/>
              <a:ext cx="136" cy="139"/>
              <a:chOff x="465" y="2880"/>
              <a:chExt cx="111" cy="109"/>
            </a:xfrm>
          </p:grpSpPr>
          <p:sp>
            <p:nvSpPr>
              <p:cNvPr id="4634" name="Line 2586"/>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635" name="Line 2587"/>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636" name="Group 2588"/>
              <p:cNvGrpSpPr>
                <a:grpSpLocks/>
              </p:cNvGrpSpPr>
              <p:nvPr/>
            </p:nvGrpSpPr>
            <p:grpSpPr bwMode="auto">
              <a:xfrm>
                <a:off x="465" y="2882"/>
                <a:ext cx="14" cy="107"/>
                <a:chOff x="475" y="3072"/>
                <a:chExt cx="14" cy="107"/>
              </a:xfrm>
            </p:grpSpPr>
            <p:sp>
              <p:nvSpPr>
                <p:cNvPr id="4637" name="Line 2589"/>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638" name="Line 2590"/>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639" name="Line 2591"/>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640" name="Line 2592"/>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641" name="Line 2593"/>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642" name="Line 2594"/>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643" name="Line 2595"/>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644" name="Line 2596"/>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645" name="Group 2597"/>
            <p:cNvGrpSpPr>
              <a:grpSpLocks/>
            </p:cNvGrpSpPr>
            <p:nvPr/>
          </p:nvGrpSpPr>
          <p:grpSpPr bwMode="auto">
            <a:xfrm>
              <a:off x="2476" y="2061"/>
              <a:ext cx="136" cy="139"/>
              <a:chOff x="465" y="2880"/>
              <a:chExt cx="111" cy="109"/>
            </a:xfrm>
          </p:grpSpPr>
          <p:sp>
            <p:nvSpPr>
              <p:cNvPr id="4646" name="Line 2598"/>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647" name="Line 2599"/>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648" name="Group 2600"/>
              <p:cNvGrpSpPr>
                <a:grpSpLocks/>
              </p:cNvGrpSpPr>
              <p:nvPr/>
            </p:nvGrpSpPr>
            <p:grpSpPr bwMode="auto">
              <a:xfrm>
                <a:off x="465" y="2882"/>
                <a:ext cx="14" cy="107"/>
                <a:chOff x="475" y="3072"/>
                <a:chExt cx="14" cy="107"/>
              </a:xfrm>
            </p:grpSpPr>
            <p:sp>
              <p:nvSpPr>
                <p:cNvPr id="4649" name="Line 2601"/>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650" name="Line 2602"/>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651" name="Line 2603"/>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652" name="Line 2604"/>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653" name="Line 2605"/>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654" name="Line 2606"/>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655" name="Line 2607"/>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656" name="Line 2608"/>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nvGrpSpPr>
            <p:cNvPr id="4657" name="Group 2609"/>
            <p:cNvGrpSpPr>
              <a:grpSpLocks/>
            </p:cNvGrpSpPr>
            <p:nvPr/>
          </p:nvGrpSpPr>
          <p:grpSpPr bwMode="auto">
            <a:xfrm>
              <a:off x="2475" y="2213"/>
              <a:ext cx="136" cy="139"/>
              <a:chOff x="465" y="2880"/>
              <a:chExt cx="111" cy="109"/>
            </a:xfrm>
          </p:grpSpPr>
          <p:sp>
            <p:nvSpPr>
              <p:cNvPr id="4658" name="Line 2610"/>
              <p:cNvSpPr>
                <a:spLocks noChangeShapeType="1"/>
              </p:cNvSpPr>
              <p:nvPr/>
            </p:nvSpPr>
            <p:spPr bwMode="auto">
              <a:xfrm>
                <a:off x="478" y="2989"/>
                <a:ext cx="82" cy="0"/>
              </a:xfrm>
              <a:prstGeom prst="line">
                <a:avLst/>
              </a:prstGeom>
              <a:noFill/>
              <a:ln w="9525">
                <a:solidFill>
                  <a:schemeClr val="tx1"/>
                </a:solidFill>
                <a:round/>
                <a:headEnd/>
                <a:tailEnd/>
              </a:ln>
              <a:effectLst/>
            </p:spPr>
            <p:txBody>
              <a:bodyPr wrap="none" anchor="ctr"/>
              <a:lstStyle/>
              <a:p>
                <a:endParaRPr lang="en-US"/>
              </a:p>
            </p:txBody>
          </p:sp>
          <p:sp>
            <p:nvSpPr>
              <p:cNvPr id="4659" name="Line 2611"/>
              <p:cNvSpPr>
                <a:spLocks noChangeShapeType="1"/>
              </p:cNvSpPr>
              <p:nvPr/>
            </p:nvSpPr>
            <p:spPr bwMode="auto">
              <a:xfrm>
                <a:off x="476" y="2881"/>
                <a:ext cx="86" cy="0"/>
              </a:xfrm>
              <a:prstGeom prst="line">
                <a:avLst/>
              </a:prstGeom>
              <a:noFill/>
              <a:ln w="9525">
                <a:solidFill>
                  <a:schemeClr val="tx1"/>
                </a:solidFill>
                <a:round/>
                <a:headEnd/>
                <a:tailEnd/>
              </a:ln>
              <a:effectLst/>
            </p:spPr>
            <p:txBody>
              <a:bodyPr wrap="none" anchor="ctr"/>
              <a:lstStyle/>
              <a:p>
                <a:endParaRPr lang="en-US"/>
              </a:p>
            </p:txBody>
          </p:sp>
          <p:grpSp>
            <p:nvGrpSpPr>
              <p:cNvPr id="4660" name="Group 2612"/>
              <p:cNvGrpSpPr>
                <a:grpSpLocks/>
              </p:cNvGrpSpPr>
              <p:nvPr/>
            </p:nvGrpSpPr>
            <p:grpSpPr bwMode="auto">
              <a:xfrm>
                <a:off x="465" y="2882"/>
                <a:ext cx="14" cy="107"/>
                <a:chOff x="475" y="3072"/>
                <a:chExt cx="14" cy="107"/>
              </a:xfrm>
            </p:grpSpPr>
            <p:sp>
              <p:nvSpPr>
                <p:cNvPr id="4661" name="Line 2613"/>
                <p:cNvSpPr>
                  <a:spLocks noChangeShapeType="1"/>
                </p:cNvSpPr>
                <p:nvPr/>
              </p:nvSpPr>
              <p:spPr bwMode="auto">
                <a:xfrm flipV="1">
                  <a:off x="475" y="3072"/>
                  <a:ext cx="12" cy="12"/>
                </a:xfrm>
                <a:prstGeom prst="line">
                  <a:avLst/>
                </a:prstGeom>
                <a:noFill/>
                <a:ln w="9525">
                  <a:solidFill>
                    <a:schemeClr val="tx1"/>
                  </a:solidFill>
                  <a:round/>
                  <a:headEnd/>
                  <a:tailEnd/>
                </a:ln>
                <a:effectLst/>
              </p:spPr>
              <p:txBody>
                <a:bodyPr wrap="none" anchor="ctr"/>
                <a:lstStyle/>
                <a:p>
                  <a:endParaRPr lang="en-US"/>
                </a:p>
              </p:txBody>
            </p:sp>
            <p:sp>
              <p:nvSpPr>
                <p:cNvPr id="4662" name="Line 2614"/>
                <p:cNvSpPr>
                  <a:spLocks noChangeShapeType="1"/>
                </p:cNvSpPr>
                <p:nvPr/>
              </p:nvSpPr>
              <p:spPr bwMode="auto">
                <a:xfrm flipV="1">
                  <a:off x="479" y="3111"/>
                  <a:ext cx="8" cy="8"/>
                </a:xfrm>
                <a:prstGeom prst="line">
                  <a:avLst/>
                </a:prstGeom>
                <a:noFill/>
                <a:ln w="9525">
                  <a:solidFill>
                    <a:schemeClr val="tx1"/>
                  </a:solidFill>
                  <a:round/>
                  <a:headEnd/>
                  <a:tailEnd/>
                </a:ln>
                <a:effectLst/>
              </p:spPr>
              <p:txBody>
                <a:bodyPr wrap="none" anchor="ctr"/>
                <a:lstStyle/>
                <a:p>
                  <a:endParaRPr lang="en-US"/>
                </a:p>
              </p:txBody>
            </p:sp>
            <p:sp>
              <p:nvSpPr>
                <p:cNvPr id="4663" name="Line 2615"/>
                <p:cNvSpPr>
                  <a:spLocks noChangeShapeType="1"/>
                </p:cNvSpPr>
                <p:nvPr/>
              </p:nvSpPr>
              <p:spPr bwMode="auto">
                <a:xfrm>
                  <a:off x="489" y="3110"/>
                  <a:ext cx="0" cy="69"/>
                </a:xfrm>
                <a:prstGeom prst="line">
                  <a:avLst/>
                </a:prstGeom>
                <a:noFill/>
                <a:ln w="9525">
                  <a:solidFill>
                    <a:schemeClr val="tx1"/>
                  </a:solidFill>
                  <a:round/>
                  <a:headEnd/>
                  <a:tailEnd/>
                </a:ln>
                <a:effectLst/>
              </p:spPr>
              <p:txBody>
                <a:bodyPr wrap="none" anchor="ctr"/>
                <a:lstStyle/>
                <a:p>
                  <a:endParaRPr lang="en-US"/>
                </a:p>
              </p:txBody>
            </p:sp>
            <p:sp>
              <p:nvSpPr>
                <p:cNvPr id="4664" name="Line 2616"/>
                <p:cNvSpPr>
                  <a:spLocks noChangeShapeType="1"/>
                </p:cNvSpPr>
                <p:nvPr/>
              </p:nvSpPr>
              <p:spPr bwMode="auto">
                <a:xfrm>
                  <a:off x="476" y="3084"/>
                  <a:ext cx="0" cy="36"/>
                </a:xfrm>
                <a:prstGeom prst="line">
                  <a:avLst/>
                </a:prstGeom>
                <a:noFill/>
                <a:ln w="9525">
                  <a:solidFill>
                    <a:schemeClr val="tx1"/>
                  </a:solidFill>
                  <a:round/>
                  <a:headEnd/>
                  <a:tailEnd/>
                </a:ln>
                <a:effectLst/>
              </p:spPr>
              <p:txBody>
                <a:bodyPr wrap="none" anchor="ctr"/>
                <a:lstStyle/>
                <a:p>
                  <a:endParaRPr lang="en-US"/>
                </a:p>
              </p:txBody>
            </p:sp>
          </p:grpSp>
          <p:sp>
            <p:nvSpPr>
              <p:cNvPr id="4665" name="Line 2617"/>
              <p:cNvSpPr>
                <a:spLocks noChangeShapeType="1"/>
              </p:cNvSpPr>
              <p:nvPr/>
            </p:nvSpPr>
            <p:spPr bwMode="auto">
              <a:xfrm flipH="1" flipV="1">
                <a:off x="563" y="2880"/>
                <a:ext cx="12" cy="12"/>
              </a:xfrm>
              <a:prstGeom prst="line">
                <a:avLst/>
              </a:prstGeom>
              <a:noFill/>
              <a:ln w="9525">
                <a:solidFill>
                  <a:schemeClr val="tx1"/>
                </a:solidFill>
                <a:round/>
                <a:headEnd/>
                <a:tailEnd/>
              </a:ln>
              <a:effectLst/>
            </p:spPr>
            <p:txBody>
              <a:bodyPr wrap="none" anchor="ctr"/>
              <a:lstStyle/>
              <a:p>
                <a:endParaRPr lang="en-US"/>
              </a:p>
            </p:txBody>
          </p:sp>
          <p:sp>
            <p:nvSpPr>
              <p:cNvPr id="4666" name="Line 2618"/>
              <p:cNvSpPr>
                <a:spLocks noChangeShapeType="1"/>
              </p:cNvSpPr>
              <p:nvPr/>
            </p:nvSpPr>
            <p:spPr bwMode="auto">
              <a:xfrm flipH="1" flipV="1">
                <a:off x="565" y="2919"/>
                <a:ext cx="8" cy="8"/>
              </a:xfrm>
              <a:prstGeom prst="line">
                <a:avLst/>
              </a:prstGeom>
              <a:noFill/>
              <a:ln w="9525">
                <a:solidFill>
                  <a:schemeClr val="tx1"/>
                </a:solidFill>
                <a:round/>
                <a:headEnd/>
                <a:tailEnd/>
              </a:ln>
              <a:effectLst/>
            </p:spPr>
            <p:txBody>
              <a:bodyPr wrap="none" anchor="ctr"/>
              <a:lstStyle/>
              <a:p>
                <a:endParaRPr lang="en-US"/>
              </a:p>
            </p:txBody>
          </p:sp>
          <p:sp>
            <p:nvSpPr>
              <p:cNvPr id="4667" name="Line 2619"/>
              <p:cNvSpPr>
                <a:spLocks noChangeShapeType="1"/>
              </p:cNvSpPr>
              <p:nvPr/>
            </p:nvSpPr>
            <p:spPr bwMode="auto">
              <a:xfrm flipH="1">
                <a:off x="561" y="2918"/>
                <a:ext cx="0" cy="69"/>
              </a:xfrm>
              <a:prstGeom prst="line">
                <a:avLst/>
              </a:prstGeom>
              <a:noFill/>
              <a:ln w="9525">
                <a:solidFill>
                  <a:schemeClr val="tx1"/>
                </a:solidFill>
                <a:round/>
                <a:headEnd/>
                <a:tailEnd/>
              </a:ln>
              <a:effectLst/>
            </p:spPr>
            <p:txBody>
              <a:bodyPr wrap="none" anchor="ctr"/>
              <a:lstStyle/>
              <a:p>
                <a:endParaRPr lang="en-US"/>
              </a:p>
            </p:txBody>
          </p:sp>
          <p:sp>
            <p:nvSpPr>
              <p:cNvPr id="4668" name="Line 2620"/>
              <p:cNvSpPr>
                <a:spLocks noChangeShapeType="1"/>
              </p:cNvSpPr>
              <p:nvPr/>
            </p:nvSpPr>
            <p:spPr bwMode="auto">
              <a:xfrm flipH="1">
                <a:off x="576" y="2892"/>
                <a:ext cx="0" cy="36"/>
              </a:xfrm>
              <a:prstGeom prst="line">
                <a:avLst/>
              </a:prstGeom>
              <a:noFill/>
              <a:ln w="9525">
                <a:solidFill>
                  <a:schemeClr val="tx1"/>
                </a:solidFill>
                <a:round/>
                <a:headEnd/>
                <a:tailEnd/>
              </a:ln>
              <a:effectLst/>
            </p:spPr>
            <p:txBody>
              <a:bodyPr wrap="none" anchor="ctr"/>
              <a:lstStyle/>
              <a:p>
                <a:endParaRPr lang="en-US"/>
              </a:p>
            </p:txBody>
          </p:sp>
        </p:grpSp>
      </p:grpSp>
      <p:sp>
        <p:nvSpPr>
          <p:cNvPr id="4669" name="Rectangle 2621"/>
          <p:cNvSpPr>
            <a:spLocks noChangeArrowheads="1"/>
          </p:cNvSpPr>
          <p:nvPr/>
        </p:nvSpPr>
        <p:spPr bwMode="auto">
          <a:xfrm>
            <a:off x="3348038" y="5349875"/>
            <a:ext cx="161925" cy="146050"/>
          </a:xfrm>
          <a:prstGeom prst="rect">
            <a:avLst/>
          </a:prstGeom>
          <a:solidFill>
            <a:schemeClr val="bg1"/>
          </a:solidFill>
          <a:ln w="9525">
            <a:solidFill>
              <a:schemeClr val="tx1"/>
            </a:solidFill>
            <a:miter lim="800000"/>
            <a:headEnd/>
            <a:tailEnd/>
          </a:ln>
          <a:effectLst/>
        </p:spPr>
        <p:txBody>
          <a:bodyPr wrap="none" anchor="ctr"/>
          <a:lstStyle/>
          <a:p>
            <a:endParaRPr lang="en-US"/>
          </a:p>
        </p:txBody>
      </p:sp>
      <p:grpSp>
        <p:nvGrpSpPr>
          <p:cNvPr id="4670" name="Group 2622"/>
          <p:cNvGrpSpPr>
            <a:grpSpLocks/>
          </p:cNvGrpSpPr>
          <p:nvPr/>
        </p:nvGrpSpPr>
        <p:grpSpPr bwMode="auto">
          <a:xfrm flipH="1">
            <a:off x="3551238" y="5421367"/>
            <a:ext cx="168275" cy="90487"/>
            <a:chOff x="1974" y="795"/>
            <a:chExt cx="106" cy="57"/>
          </a:xfrm>
        </p:grpSpPr>
        <p:sp>
          <p:nvSpPr>
            <p:cNvPr id="4671" name="AutoShape 2623"/>
            <p:cNvSpPr>
              <a:spLocks noChangeArrowheads="1"/>
            </p:cNvSpPr>
            <p:nvPr/>
          </p:nvSpPr>
          <p:spPr bwMode="auto">
            <a:xfrm>
              <a:off x="2004" y="800"/>
              <a:ext cx="76" cy="47"/>
            </a:xfrm>
            <a:prstGeom prst="rightArrow">
              <a:avLst>
                <a:gd name="adj1" fmla="val 50000"/>
                <a:gd name="adj2" fmla="val 40426"/>
              </a:avLst>
            </a:prstGeom>
            <a:solidFill>
              <a:schemeClr val="tx1"/>
            </a:solidFill>
            <a:ln w="9525">
              <a:solidFill>
                <a:schemeClr val="tx1"/>
              </a:solidFill>
              <a:miter lim="800000"/>
              <a:headEnd/>
              <a:tailEnd/>
            </a:ln>
            <a:effectLst/>
          </p:spPr>
          <p:txBody>
            <a:bodyPr wrap="none" anchor="ctr"/>
            <a:lstStyle/>
            <a:p>
              <a:endParaRPr lang="en-US"/>
            </a:p>
          </p:txBody>
        </p:sp>
        <p:sp>
          <p:nvSpPr>
            <p:cNvPr id="4672" name="Oval 2624"/>
            <p:cNvSpPr>
              <a:spLocks noChangeArrowheads="1"/>
            </p:cNvSpPr>
            <p:nvPr/>
          </p:nvSpPr>
          <p:spPr bwMode="auto">
            <a:xfrm>
              <a:off x="1974" y="795"/>
              <a:ext cx="57" cy="57"/>
            </a:xfrm>
            <a:prstGeom prst="ellipse">
              <a:avLst/>
            </a:prstGeom>
            <a:solidFill>
              <a:schemeClr val="bg1"/>
            </a:solidFill>
            <a:ln w="9525">
              <a:solidFill>
                <a:schemeClr val="tx1"/>
              </a:solidFill>
              <a:round/>
              <a:headEnd/>
              <a:tailEnd/>
            </a:ln>
            <a:effectLst/>
          </p:spPr>
          <p:txBody>
            <a:bodyPr wrap="none" anchor="ctr"/>
            <a:lstStyle/>
            <a:p>
              <a:endParaRPr lang="en-US"/>
            </a:p>
          </p:txBody>
        </p:sp>
      </p:grpSp>
      <p:sp>
        <p:nvSpPr>
          <p:cNvPr id="4679" name="AutoShape 2631"/>
          <p:cNvSpPr>
            <a:spLocks noChangeArrowheads="1"/>
          </p:cNvSpPr>
          <p:nvPr/>
        </p:nvSpPr>
        <p:spPr bwMode="auto">
          <a:xfrm rot="16200000" flipH="1">
            <a:off x="3151188" y="6015037"/>
            <a:ext cx="153988" cy="74613"/>
          </a:xfrm>
          <a:prstGeom prst="rightArrow">
            <a:avLst>
              <a:gd name="adj1" fmla="val 50000"/>
              <a:gd name="adj2" fmla="val 51596"/>
            </a:avLst>
          </a:prstGeom>
          <a:solidFill>
            <a:schemeClr val="tx1"/>
          </a:solidFill>
          <a:ln w="9525">
            <a:solidFill>
              <a:schemeClr val="tx1"/>
            </a:solidFill>
            <a:miter lim="800000"/>
            <a:headEnd/>
            <a:tailEnd/>
          </a:ln>
          <a:effectLst/>
        </p:spPr>
        <p:txBody>
          <a:bodyPr wrap="none" anchor="ctr"/>
          <a:lstStyle/>
          <a:p>
            <a:endParaRPr lang="en-US"/>
          </a:p>
        </p:txBody>
      </p:sp>
      <p:sp>
        <p:nvSpPr>
          <p:cNvPr id="4680" name="AutoShape 2632"/>
          <p:cNvSpPr>
            <a:spLocks noChangeArrowheads="1"/>
          </p:cNvSpPr>
          <p:nvPr/>
        </p:nvSpPr>
        <p:spPr bwMode="auto">
          <a:xfrm rot="16200000" flipH="1">
            <a:off x="5010150" y="6013451"/>
            <a:ext cx="153987" cy="74612"/>
          </a:xfrm>
          <a:prstGeom prst="rightArrow">
            <a:avLst>
              <a:gd name="adj1" fmla="val 50000"/>
              <a:gd name="adj2" fmla="val 51596"/>
            </a:avLst>
          </a:prstGeom>
          <a:solidFill>
            <a:schemeClr val="tx1"/>
          </a:solidFill>
          <a:ln w="9525">
            <a:solidFill>
              <a:schemeClr val="tx1"/>
            </a:solidFill>
            <a:miter lim="800000"/>
            <a:headEnd/>
            <a:tailEnd/>
          </a:ln>
          <a:effectLst/>
        </p:spPr>
        <p:txBody>
          <a:bodyPr wrap="none" anchor="ctr"/>
          <a:lstStyle/>
          <a:p>
            <a:endParaRPr lang="en-US"/>
          </a:p>
        </p:txBody>
      </p:sp>
      <p:sp>
        <p:nvSpPr>
          <p:cNvPr id="4681" name="Text Box 2633"/>
          <p:cNvSpPr txBox="1">
            <a:spLocks noChangeArrowheads="1"/>
          </p:cNvSpPr>
          <p:nvPr/>
        </p:nvSpPr>
        <p:spPr bwMode="auto">
          <a:xfrm>
            <a:off x="2051050" y="6659563"/>
            <a:ext cx="341313" cy="184150"/>
          </a:xfrm>
          <a:prstGeom prst="rect">
            <a:avLst/>
          </a:prstGeom>
          <a:noFill/>
          <a:ln w="9525">
            <a:noFill/>
            <a:miter lim="800000"/>
            <a:headEnd/>
            <a:tailEnd/>
          </a:ln>
          <a:effectLst/>
        </p:spPr>
        <p:txBody>
          <a:bodyPr>
            <a:spAutoFit/>
          </a:bodyPr>
          <a:lstStyle/>
          <a:p>
            <a:r>
              <a:rPr lang="en-US" sz="600"/>
              <a:t>USB</a:t>
            </a:r>
          </a:p>
        </p:txBody>
      </p:sp>
      <p:sp>
        <p:nvSpPr>
          <p:cNvPr id="4682" name="Text Box 2634"/>
          <p:cNvSpPr txBox="1">
            <a:spLocks noChangeArrowheads="1"/>
          </p:cNvSpPr>
          <p:nvPr/>
        </p:nvSpPr>
        <p:spPr bwMode="auto">
          <a:xfrm>
            <a:off x="2051050" y="6757988"/>
            <a:ext cx="341313" cy="184150"/>
          </a:xfrm>
          <a:prstGeom prst="rect">
            <a:avLst/>
          </a:prstGeom>
          <a:noFill/>
          <a:ln w="9525">
            <a:noFill/>
            <a:miter lim="800000"/>
            <a:headEnd/>
            <a:tailEnd/>
          </a:ln>
          <a:effectLst/>
        </p:spPr>
        <p:txBody>
          <a:bodyPr>
            <a:spAutoFit/>
          </a:bodyPr>
          <a:lstStyle/>
          <a:p>
            <a:r>
              <a:rPr lang="en-US" sz="600"/>
              <a:t>Diss</a:t>
            </a:r>
          </a:p>
        </p:txBody>
      </p:sp>
      <p:sp>
        <p:nvSpPr>
          <p:cNvPr id="4683" name="Text Box 2635"/>
          <p:cNvSpPr txBox="1">
            <a:spLocks noChangeArrowheads="1"/>
          </p:cNvSpPr>
          <p:nvPr/>
        </p:nvSpPr>
        <p:spPr bwMode="auto">
          <a:xfrm>
            <a:off x="2051050" y="6900863"/>
            <a:ext cx="341313" cy="184150"/>
          </a:xfrm>
          <a:prstGeom prst="rect">
            <a:avLst/>
          </a:prstGeom>
          <a:noFill/>
          <a:ln w="9525">
            <a:noFill/>
            <a:miter lim="800000"/>
            <a:headEnd/>
            <a:tailEnd/>
          </a:ln>
          <a:effectLst/>
        </p:spPr>
        <p:txBody>
          <a:bodyPr>
            <a:spAutoFit/>
          </a:bodyPr>
          <a:lstStyle/>
          <a:p>
            <a:r>
              <a:rPr lang="en-US" sz="600"/>
              <a:t>USB</a:t>
            </a:r>
          </a:p>
        </p:txBody>
      </p:sp>
      <p:sp>
        <p:nvSpPr>
          <p:cNvPr id="4684" name="Text Box 2636"/>
          <p:cNvSpPr txBox="1">
            <a:spLocks noChangeArrowheads="1"/>
          </p:cNvSpPr>
          <p:nvPr/>
        </p:nvSpPr>
        <p:spPr bwMode="auto">
          <a:xfrm>
            <a:off x="2051050" y="6999288"/>
            <a:ext cx="341313" cy="184150"/>
          </a:xfrm>
          <a:prstGeom prst="rect">
            <a:avLst/>
          </a:prstGeom>
          <a:noFill/>
          <a:ln w="9525">
            <a:noFill/>
            <a:miter lim="800000"/>
            <a:headEnd/>
            <a:tailEnd/>
          </a:ln>
          <a:effectLst/>
        </p:spPr>
        <p:txBody>
          <a:bodyPr>
            <a:spAutoFit/>
          </a:bodyPr>
          <a:lstStyle/>
          <a:p>
            <a:r>
              <a:rPr lang="en-US" sz="600"/>
              <a:t>Diss</a:t>
            </a:r>
          </a:p>
        </p:txBody>
      </p:sp>
      <p:sp>
        <p:nvSpPr>
          <p:cNvPr id="4685" name="Text Box 2637"/>
          <p:cNvSpPr txBox="1">
            <a:spLocks noChangeArrowheads="1"/>
          </p:cNvSpPr>
          <p:nvPr/>
        </p:nvSpPr>
        <p:spPr bwMode="auto">
          <a:xfrm>
            <a:off x="2051050" y="7142163"/>
            <a:ext cx="341313" cy="184150"/>
          </a:xfrm>
          <a:prstGeom prst="rect">
            <a:avLst/>
          </a:prstGeom>
          <a:noFill/>
          <a:ln w="9525">
            <a:noFill/>
            <a:miter lim="800000"/>
            <a:headEnd/>
            <a:tailEnd/>
          </a:ln>
          <a:effectLst/>
        </p:spPr>
        <p:txBody>
          <a:bodyPr>
            <a:spAutoFit/>
          </a:bodyPr>
          <a:lstStyle/>
          <a:p>
            <a:r>
              <a:rPr lang="en-US" sz="600"/>
              <a:t>USB</a:t>
            </a:r>
          </a:p>
        </p:txBody>
      </p:sp>
      <p:sp>
        <p:nvSpPr>
          <p:cNvPr id="4686" name="Text Box 2638"/>
          <p:cNvSpPr txBox="1">
            <a:spLocks noChangeArrowheads="1"/>
          </p:cNvSpPr>
          <p:nvPr/>
        </p:nvSpPr>
        <p:spPr bwMode="auto">
          <a:xfrm>
            <a:off x="2051050" y="7240588"/>
            <a:ext cx="341313" cy="184150"/>
          </a:xfrm>
          <a:prstGeom prst="rect">
            <a:avLst/>
          </a:prstGeom>
          <a:noFill/>
          <a:ln w="9525">
            <a:noFill/>
            <a:miter lim="800000"/>
            <a:headEnd/>
            <a:tailEnd/>
          </a:ln>
          <a:effectLst/>
        </p:spPr>
        <p:txBody>
          <a:bodyPr>
            <a:spAutoFit/>
          </a:bodyPr>
          <a:lstStyle/>
          <a:p>
            <a:r>
              <a:rPr lang="en-US" sz="600"/>
              <a:t>Diss</a:t>
            </a:r>
          </a:p>
        </p:txBody>
      </p:sp>
      <p:sp>
        <p:nvSpPr>
          <p:cNvPr id="4687" name="Text Box 2639"/>
          <p:cNvSpPr txBox="1">
            <a:spLocks noChangeArrowheads="1"/>
          </p:cNvSpPr>
          <p:nvPr/>
        </p:nvSpPr>
        <p:spPr bwMode="auto">
          <a:xfrm>
            <a:off x="2051050" y="7383463"/>
            <a:ext cx="341313" cy="184150"/>
          </a:xfrm>
          <a:prstGeom prst="rect">
            <a:avLst/>
          </a:prstGeom>
          <a:noFill/>
          <a:ln w="9525">
            <a:noFill/>
            <a:miter lim="800000"/>
            <a:headEnd/>
            <a:tailEnd/>
          </a:ln>
          <a:effectLst/>
        </p:spPr>
        <p:txBody>
          <a:bodyPr>
            <a:spAutoFit/>
          </a:bodyPr>
          <a:lstStyle/>
          <a:p>
            <a:r>
              <a:rPr lang="en-US" sz="600"/>
              <a:t>USB</a:t>
            </a:r>
          </a:p>
        </p:txBody>
      </p:sp>
      <p:sp>
        <p:nvSpPr>
          <p:cNvPr id="4688" name="Text Box 2640"/>
          <p:cNvSpPr txBox="1">
            <a:spLocks noChangeArrowheads="1"/>
          </p:cNvSpPr>
          <p:nvPr/>
        </p:nvSpPr>
        <p:spPr bwMode="auto">
          <a:xfrm>
            <a:off x="2051050" y="7481888"/>
            <a:ext cx="341313" cy="184150"/>
          </a:xfrm>
          <a:prstGeom prst="rect">
            <a:avLst/>
          </a:prstGeom>
          <a:noFill/>
          <a:ln w="9525">
            <a:noFill/>
            <a:miter lim="800000"/>
            <a:headEnd/>
            <a:tailEnd/>
          </a:ln>
          <a:effectLst/>
        </p:spPr>
        <p:txBody>
          <a:bodyPr>
            <a:spAutoFit/>
          </a:bodyPr>
          <a:lstStyle/>
          <a:p>
            <a:r>
              <a:rPr lang="en-US" sz="600"/>
              <a:t>Diss</a:t>
            </a:r>
          </a:p>
        </p:txBody>
      </p:sp>
      <p:sp>
        <p:nvSpPr>
          <p:cNvPr id="4689" name="Text Box 2641"/>
          <p:cNvSpPr txBox="1">
            <a:spLocks noChangeArrowheads="1"/>
          </p:cNvSpPr>
          <p:nvPr/>
        </p:nvSpPr>
        <p:spPr bwMode="auto">
          <a:xfrm>
            <a:off x="2051050" y="7624763"/>
            <a:ext cx="341313" cy="184150"/>
          </a:xfrm>
          <a:prstGeom prst="rect">
            <a:avLst/>
          </a:prstGeom>
          <a:noFill/>
          <a:ln w="9525">
            <a:noFill/>
            <a:miter lim="800000"/>
            <a:headEnd/>
            <a:tailEnd/>
          </a:ln>
          <a:effectLst/>
        </p:spPr>
        <p:txBody>
          <a:bodyPr>
            <a:spAutoFit/>
          </a:bodyPr>
          <a:lstStyle/>
          <a:p>
            <a:r>
              <a:rPr lang="en-US" sz="600"/>
              <a:t>USB</a:t>
            </a:r>
          </a:p>
        </p:txBody>
      </p:sp>
      <p:sp>
        <p:nvSpPr>
          <p:cNvPr id="4690" name="Text Box 2642"/>
          <p:cNvSpPr txBox="1">
            <a:spLocks noChangeArrowheads="1"/>
          </p:cNvSpPr>
          <p:nvPr/>
        </p:nvSpPr>
        <p:spPr bwMode="auto">
          <a:xfrm>
            <a:off x="2051050" y="7723188"/>
            <a:ext cx="341313" cy="184150"/>
          </a:xfrm>
          <a:prstGeom prst="rect">
            <a:avLst/>
          </a:prstGeom>
          <a:noFill/>
          <a:ln w="9525">
            <a:noFill/>
            <a:miter lim="800000"/>
            <a:headEnd/>
            <a:tailEnd/>
          </a:ln>
          <a:effectLst/>
        </p:spPr>
        <p:txBody>
          <a:bodyPr>
            <a:spAutoFit/>
          </a:bodyPr>
          <a:lstStyle/>
          <a:p>
            <a:r>
              <a:rPr lang="en-US" sz="600"/>
              <a:t>Diss</a:t>
            </a:r>
          </a:p>
        </p:txBody>
      </p:sp>
      <p:sp>
        <p:nvSpPr>
          <p:cNvPr id="4691" name="Text Box 2643"/>
          <p:cNvSpPr txBox="1">
            <a:spLocks noChangeArrowheads="1"/>
          </p:cNvSpPr>
          <p:nvPr/>
        </p:nvSpPr>
        <p:spPr bwMode="auto">
          <a:xfrm>
            <a:off x="3894138" y="6659563"/>
            <a:ext cx="341312" cy="184150"/>
          </a:xfrm>
          <a:prstGeom prst="rect">
            <a:avLst/>
          </a:prstGeom>
          <a:noFill/>
          <a:ln w="9525">
            <a:noFill/>
            <a:miter lim="800000"/>
            <a:headEnd/>
            <a:tailEnd/>
          </a:ln>
          <a:effectLst/>
        </p:spPr>
        <p:txBody>
          <a:bodyPr>
            <a:spAutoFit/>
          </a:bodyPr>
          <a:lstStyle/>
          <a:p>
            <a:r>
              <a:rPr lang="en-US" sz="600"/>
              <a:t>USB</a:t>
            </a:r>
          </a:p>
        </p:txBody>
      </p:sp>
      <p:sp>
        <p:nvSpPr>
          <p:cNvPr id="4692" name="Text Box 2644"/>
          <p:cNvSpPr txBox="1">
            <a:spLocks noChangeArrowheads="1"/>
          </p:cNvSpPr>
          <p:nvPr/>
        </p:nvSpPr>
        <p:spPr bwMode="auto">
          <a:xfrm>
            <a:off x="3894138" y="6757988"/>
            <a:ext cx="341312" cy="184150"/>
          </a:xfrm>
          <a:prstGeom prst="rect">
            <a:avLst/>
          </a:prstGeom>
          <a:noFill/>
          <a:ln w="9525">
            <a:noFill/>
            <a:miter lim="800000"/>
            <a:headEnd/>
            <a:tailEnd/>
          </a:ln>
          <a:effectLst/>
        </p:spPr>
        <p:txBody>
          <a:bodyPr>
            <a:spAutoFit/>
          </a:bodyPr>
          <a:lstStyle/>
          <a:p>
            <a:r>
              <a:rPr lang="en-US" sz="600"/>
              <a:t>Diss</a:t>
            </a:r>
          </a:p>
        </p:txBody>
      </p:sp>
      <p:sp>
        <p:nvSpPr>
          <p:cNvPr id="4693" name="Text Box 2645"/>
          <p:cNvSpPr txBox="1">
            <a:spLocks noChangeArrowheads="1"/>
          </p:cNvSpPr>
          <p:nvPr/>
        </p:nvSpPr>
        <p:spPr bwMode="auto">
          <a:xfrm>
            <a:off x="3894138" y="6900863"/>
            <a:ext cx="341312" cy="184150"/>
          </a:xfrm>
          <a:prstGeom prst="rect">
            <a:avLst/>
          </a:prstGeom>
          <a:noFill/>
          <a:ln w="9525">
            <a:noFill/>
            <a:miter lim="800000"/>
            <a:headEnd/>
            <a:tailEnd/>
          </a:ln>
          <a:effectLst/>
        </p:spPr>
        <p:txBody>
          <a:bodyPr>
            <a:spAutoFit/>
          </a:bodyPr>
          <a:lstStyle/>
          <a:p>
            <a:r>
              <a:rPr lang="en-US" sz="600"/>
              <a:t>USB</a:t>
            </a:r>
          </a:p>
        </p:txBody>
      </p:sp>
      <p:sp>
        <p:nvSpPr>
          <p:cNvPr id="4694" name="Text Box 2646"/>
          <p:cNvSpPr txBox="1">
            <a:spLocks noChangeArrowheads="1"/>
          </p:cNvSpPr>
          <p:nvPr/>
        </p:nvSpPr>
        <p:spPr bwMode="auto">
          <a:xfrm>
            <a:off x="3894138" y="6999288"/>
            <a:ext cx="341312" cy="184150"/>
          </a:xfrm>
          <a:prstGeom prst="rect">
            <a:avLst/>
          </a:prstGeom>
          <a:noFill/>
          <a:ln w="9525">
            <a:noFill/>
            <a:miter lim="800000"/>
            <a:headEnd/>
            <a:tailEnd/>
          </a:ln>
          <a:effectLst/>
        </p:spPr>
        <p:txBody>
          <a:bodyPr>
            <a:spAutoFit/>
          </a:bodyPr>
          <a:lstStyle/>
          <a:p>
            <a:r>
              <a:rPr lang="en-US" sz="600"/>
              <a:t>Diss</a:t>
            </a:r>
          </a:p>
        </p:txBody>
      </p:sp>
      <p:sp>
        <p:nvSpPr>
          <p:cNvPr id="4695" name="Text Box 2647"/>
          <p:cNvSpPr txBox="1">
            <a:spLocks noChangeArrowheads="1"/>
          </p:cNvSpPr>
          <p:nvPr/>
        </p:nvSpPr>
        <p:spPr bwMode="auto">
          <a:xfrm>
            <a:off x="3894138" y="7142163"/>
            <a:ext cx="341312" cy="184150"/>
          </a:xfrm>
          <a:prstGeom prst="rect">
            <a:avLst/>
          </a:prstGeom>
          <a:noFill/>
          <a:ln w="9525">
            <a:noFill/>
            <a:miter lim="800000"/>
            <a:headEnd/>
            <a:tailEnd/>
          </a:ln>
          <a:effectLst/>
        </p:spPr>
        <p:txBody>
          <a:bodyPr>
            <a:spAutoFit/>
          </a:bodyPr>
          <a:lstStyle/>
          <a:p>
            <a:r>
              <a:rPr lang="en-US" sz="600"/>
              <a:t>USB</a:t>
            </a:r>
          </a:p>
        </p:txBody>
      </p:sp>
      <p:sp>
        <p:nvSpPr>
          <p:cNvPr id="4696" name="Text Box 2648"/>
          <p:cNvSpPr txBox="1">
            <a:spLocks noChangeArrowheads="1"/>
          </p:cNvSpPr>
          <p:nvPr/>
        </p:nvSpPr>
        <p:spPr bwMode="auto">
          <a:xfrm>
            <a:off x="3894138" y="7240588"/>
            <a:ext cx="341312" cy="184150"/>
          </a:xfrm>
          <a:prstGeom prst="rect">
            <a:avLst/>
          </a:prstGeom>
          <a:noFill/>
          <a:ln w="9525">
            <a:noFill/>
            <a:miter lim="800000"/>
            <a:headEnd/>
            <a:tailEnd/>
          </a:ln>
          <a:effectLst/>
        </p:spPr>
        <p:txBody>
          <a:bodyPr>
            <a:spAutoFit/>
          </a:bodyPr>
          <a:lstStyle/>
          <a:p>
            <a:r>
              <a:rPr lang="en-US" sz="600"/>
              <a:t>Diss</a:t>
            </a:r>
          </a:p>
        </p:txBody>
      </p:sp>
      <p:sp>
        <p:nvSpPr>
          <p:cNvPr id="4697" name="Text Box 2649"/>
          <p:cNvSpPr txBox="1">
            <a:spLocks noChangeArrowheads="1"/>
          </p:cNvSpPr>
          <p:nvPr/>
        </p:nvSpPr>
        <p:spPr bwMode="auto">
          <a:xfrm>
            <a:off x="3894138" y="7383463"/>
            <a:ext cx="341312" cy="184150"/>
          </a:xfrm>
          <a:prstGeom prst="rect">
            <a:avLst/>
          </a:prstGeom>
          <a:noFill/>
          <a:ln w="9525">
            <a:noFill/>
            <a:miter lim="800000"/>
            <a:headEnd/>
            <a:tailEnd/>
          </a:ln>
          <a:effectLst/>
        </p:spPr>
        <p:txBody>
          <a:bodyPr>
            <a:spAutoFit/>
          </a:bodyPr>
          <a:lstStyle/>
          <a:p>
            <a:r>
              <a:rPr lang="en-US" sz="600"/>
              <a:t>USB</a:t>
            </a:r>
          </a:p>
        </p:txBody>
      </p:sp>
      <p:sp>
        <p:nvSpPr>
          <p:cNvPr id="4698" name="Text Box 2650"/>
          <p:cNvSpPr txBox="1">
            <a:spLocks noChangeArrowheads="1"/>
          </p:cNvSpPr>
          <p:nvPr/>
        </p:nvSpPr>
        <p:spPr bwMode="auto">
          <a:xfrm>
            <a:off x="3894138" y="7481888"/>
            <a:ext cx="341312" cy="184150"/>
          </a:xfrm>
          <a:prstGeom prst="rect">
            <a:avLst/>
          </a:prstGeom>
          <a:noFill/>
          <a:ln w="9525">
            <a:noFill/>
            <a:miter lim="800000"/>
            <a:headEnd/>
            <a:tailEnd/>
          </a:ln>
          <a:effectLst/>
        </p:spPr>
        <p:txBody>
          <a:bodyPr>
            <a:spAutoFit/>
          </a:bodyPr>
          <a:lstStyle/>
          <a:p>
            <a:r>
              <a:rPr lang="en-US" sz="600"/>
              <a:t>Diss</a:t>
            </a:r>
          </a:p>
        </p:txBody>
      </p:sp>
      <p:sp>
        <p:nvSpPr>
          <p:cNvPr id="4699" name="Text Box 2651"/>
          <p:cNvSpPr txBox="1">
            <a:spLocks noChangeArrowheads="1"/>
          </p:cNvSpPr>
          <p:nvPr/>
        </p:nvSpPr>
        <p:spPr bwMode="auto">
          <a:xfrm>
            <a:off x="3894138" y="7624763"/>
            <a:ext cx="341312" cy="184150"/>
          </a:xfrm>
          <a:prstGeom prst="rect">
            <a:avLst/>
          </a:prstGeom>
          <a:noFill/>
          <a:ln w="9525">
            <a:noFill/>
            <a:miter lim="800000"/>
            <a:headEnd/>
            <a:tailEnd/>
          </a:ln>
          <a:effectLst/>
        </p:spPr>
        <p:txBody>
          <a:bodyPr>
            <a:spAutoFit/>
          </a:bodyPr>
          <a:lstStyle/>
          <a:p>
            <a:r>
              <a:rPr lang="en-US" sz="600"/>
              <a:t>USB</a:t>
            </a:r>
          </a:p>
        </p:txBody>
      </p:sp>
      <p:sp>
        <p:nvSpPr>
          <p:cNvPr id="4700" name="Text Box 2652"/>
          <p:cNvSpPr txBox="1">
            <a:spLocks noChangeArrowheads="1"/>
          </p:cNvSpPr>
          <p:nvPr/>
        </p:nvSpPr>
        <p:spPr bwMode="auto">
          <a:xfrm>
            <a:off x="3894138" y="7723188"/>
            <a:ext cx="341312" cy="184150"/>
          </a:xfrm>
          <a:prstGeom prst="rect">
            <a:avLst/>
          </a:prstGeom>
          <a:noFill/>
          <a:ln w="9525">
            <a:noFill/>
            <a:miter lim="800000"/>
            <a:headEnd/>
            <a:tailEnd/>
          </a:ln>
          <a:effectLst/>
        </p:spPr>
        <p:txBody>
          <a:bodyPr>
            <a:spAutoFit/>
          </a:bodyPr>
          <a:lstStyle/>
          <a:p>
            <a:r>
              <a:rPr lang="en-US" sz="600"/>
              <a:t>Diss</a:t>
            </a:r>
          </a:p>
        </p:txBody>
      </p:sp>
      <p:sp>
        <p:nvSpPr>
          <p:cNvPr id="4701" name="Line 2653"/>
          <p:cNvSpPr>
            <a:spLocks noChangeShapeType="1"/>
          </p:cNvSpPr>
          <p:nvPr/>
        </p:nvSpPr>
        <p:spPr bwMode="auto">
          <a:xfrm flipH="1">
            <a:off x="342900" y="4573588"/>
            <a:ext cx="293688" cy="0"/>
          </a:xfrm>
          <a:prstGeom prst="line">
            <a:avLst/>
          </a:prstGeom>
          <a:noFill/>
          <a:ln w="9525">
            <a:solidFill>
              <a:schemeClr val="tx1"/>
            </a:solidFill>
            <a:round/>
            <a:headEnd/>
            <a:tailEnd/>
          </a:ln>
          <a:effectLst/>
        </p:spPr>
        <p:txBody>
          <a:bodyPr wrap="none" anchor="ctr"/>
          <a:lstStyle/>
          <a:p>
            <a:endParaRPr lang="en-US"/>
          </a:p>
        </p:txBody>
      </p:sp>
      <p:sp>
        <p:nvSpPr>
          <p:cNvPr id="4702" name="Line 2654"/>
          <p:cNvSpPr>
            <a:spLocks noChangeShapeType="1"/>
          </p:cNvSpPr>
          <p:nvPr/>
        </p:nvSpPr>
        <p:spPr bwMode="auto">
          <a:xfrm>
            <a:off x="6229350" y="4573588"/>
            <a:ext cx="338138" cy="0"/>
          </a:xfrm>
          <a:prstGeom prst="line">
            <a:avLst/>
          </a:prstGeom>
          <a:noFill/>
          <a:ln w="9525">
            <a:solidFill>
              <a:schemeClr val="tx1"/>
            </a:solidFill>
            <a:round/>
            <a:headEnd/>
            <a:tailEnd/>
          </a:ln>
          <a:effectLst/>
        </p:spPr>
        <p:txBody>
          <a:bodyPr wrap="none" anchor="ctr"/>
          <a:lstStyle/>
          <a:p>
            <a:endParaRPr lang="en-US"/>
          </a:p>
        </p:txBody>
      </p:sp>
      <p:sp>
        <p:nvSpPr>
          <p:cNvPr id="4706" name="Line 2658"/>
          <p:cNvSpPr>
            <a:spLocks noChangeShapeType="1"/>
          </p:cNvSpPr>
          <p:nvPr/>
        </p:nvSpPr>
        <p:spPr bwMode="auto">
          <a:xfrm>
            <a:off x="6253163" y="790575"/>
            <a:ext cx="346075" cy="0"/>
          </a:xfrm>
          <a:prstGeom prst="line">
            <a:avLst/>
          </a:prstGeom>
          <a:noFill/>
          <a:ln w="9525">
            <a:solidFill>
              <a:schemeClr val="tx1"/>
            </a:solidFill>
            <a:round/>
            <a:headEnd/>
            <a:tailEnd/>
          </a:ln>
          <a:effectLst/>
        </p:spPr>
        <p:txBody>
          <a:bodyPr wrap="none" anchor="ctr"/>
          <a:lstStyle/>
          <a:p>
            <a:endParaRPr lang="en-US"/>
          </a:p>
        </p:txBody>
      </p:sp>
      <p:sp>
        <p:nvSpPr>
          <p:cNvPr id="4707" name="Line 2659"/>
          <p:cNvSpPr>
            <a:spLocks noChangeShapeType="1"/>
          </p:cNvSpPr>
          <p:nvPr/>
        </p:nvSpPr>
        <p:spPr bwMode="auto">
          <a:xfrm flipV="1">
            <a:off x="6175375" y="366713"/>
            <a:ext cx="0" cy="346075"/>
          </a:xfrm>
          <a:prstGeom prst="line">
            <a:avLst/>
          </a:prstGeom>
          <a:noFill/>
          <a:ln w="9525">
            <a:solidFill>
              <a:schemeClr val="tx1"/>
            </a:solidFill>
            <a:round/>
            <a:headEnd/>
            <a:tailEnd/>
          </a:ln>
          <a:effectLst/>
        </p:spPr>
        <p:txBody>
          <a:bodyPr wrap="none" anchor="ctr"/>
          <a:lstStyle/>
          <a:p>
            <a:endParaRPr lang="en-US"/>
          </a:p>
        </p:txBody>
      </p:sp>
      <p:sp>
        <p:nvSpPr>
          <p:cNvPr id="4709" name="Line 2661"/>
          <p:cNvSpPr>
            <a:spLocks noChangeShapeType="1"/>
          </p:cNvSpPr>
          <p:nvPr/>
        </p:nvSpPr>
        <p:spPr bwMode="auto">
          <a:xfrm flipH="1">
            <a:off x="265113" y="790575"/>
            <a:ext cx="347662" cy="0"/>
          </a:xfrm>
          <a:prstGeom prst="line">
            <a:avLst/>
          </a:prstGeom>
          <a:noFill/>
          <a:ln w="9525">
            <a:solidFill>
              <a:schemeClr val="tx1"/>
            </a:solidFill>
            <a:round/>
            <a:headEnd/>
            <a:tailEnd/>
          </a:ln>
          <a:effectLst/>
        </p:spPr>
        <p:txBody>
          <a:bodyPr wrap="none" anchor="ctr"/>
          <a:lstStyle/>
          <a:p>
            <a:endParaRPr lang="en-US"/>
          </a:p>
        </p:txBody>
      </p:sp>
      <p:sp>
        <p:nvSpPr>
          <p:cNvPr id="4710" name="Line 2662"/>
          <p:cNvSpPr>
            <a:spLocks noChangeShapeType="1"/>
          </p:cNvSpPr>
          <p:nvPr/>
        </p:nvSpPr>
        <p:spPr bwMode="auto">
          <a:xfrm flipV="1">
            <a:off x="685800" y="369888"/>
            <a:ext cx="0" cy="344487"/>
          </a:xfrm>
          <a:prstGeom prst="line">
            <a:avLst/>
          </a:prstGeom>
          <a:noFill/>
          <a:ln w="9525">
            <a:solidFill>
              <a:schemeClr val="tx1"/>
            </a:solidFill>
            <a:round/>
            <a:headEnd/>
            <a:tailEnd/>
          </a:ln>
          <a:effectLst/>
        </p:spPr>
        <p:txBody>
          <a:bodyPr wrap="none" anchor="ctr"/>
          <a:lstStyle/>
          <a:p>
            <a:endParaRPr lang="en-US"/>
          </a:p>
        </p:txBody>
      </p:sp>
      <p:sp>
        <p:nvSpPr>
          <p:cNvPr id="4711" name="Line 2663"/>
          <p:cNvSpPr>
            <a:spLocks noChangeShapeType="1"/>
          </p:cNvSpPr>
          <p:nvPr/>
        </p:nvSpPr>
        <p:spPr bwMode="auto">
          <a:xfrm flipH="1">
            <a:off x="263525" y="8356600"/>
            <a:ext cx="352425" cy="0"/>
          </a:xfrm>
          <a:prstGeom prst="line">
            <a:avLst/>
          </a:prstGeom>
          <a:noFill/>
          <a:ln w="9525">
            <a:solidFill>
              <a:schemeClr val="tx1"/>
            </a:solidFill>
            <a:round/>
            <a:headEnd/>
            <a:tailEnd/>
          </a:ln>
          <a:effectLst/>
        </p:spPr>
        <p:txBody>
          <a:bodyPr wrap="none" anchor="ctr"/>
          <a:lstStyle/>
          <a:p>
            <a:endParaRPr lang="en-US"/>
          </a:p>
        </p:txBody>
      </p:sp>
      <p:sp>
        <p:nvSpPr>
          <p:cNvPr id="4712" name="Line 2664"/>
          <p:cNvSpPr>
            <a:spLocks noChangeShapeType="1"/>
          </p:cNvSpPr>
          <p:nvPr/>
        </p:nvSpPr>
        <p:spPr bwMode="auto">
          <a:xfrm>
            <a:off x="688975" y="8429625"/>
            <a:ext cx="0" cy="352425"/>
          </a:xfrm>
          <a:prstGeom prst="line">
            <a:avLst/>
          </a:prstGeom>
          <a:noFill/>
          <a:ln w="9525">
            <a:solidFill>
              <a:schemeClr val="tx1"/>
            </a:solidFill>
            <a:round/>
            <a:headEnd/>
            <a:tailEnd/>
          </a:ln>
          <a:effectLst/>
        </p:spPr>
        <p:txBody>
          <a:bodyPr wrap="none" anchor="ctr"/>
          <a:lstStyle/>
          <a:p>
            <a:endParaRPr lang="en-US"/>
          </a:p>
        </p:txBody>
      </p:sp>
      <p:sp>
        <p:nvSpPr>
          <p:cNvPr id="4714" name="Line 2666"/>
          <p:cNvSpPr>
            <a:spLocks noChangeShapeType="1"/>
          </p:cNvSpPr>
          <p:nvPr/>
        </p:nvSpPr>
        <p:spPr bwMode="auto">
          <a:xfrm>
            <a:off x="6175375" y="8429625"/>
            <a:ext cx="0" cy="352425"/>
          </a:xfrm>
          <a:prstGeom prst="line">
            <a:avLst/>
          </a:prstGeom>
          <a:noFill/>
          <a:ln w="9525">
            <a:solidFill>
              <a:schemeClr val="tx1"/>
            </a:solidFill>
            <a:round/>
            <a:headEnd/>
            <a:tailEnd/>
          </a:ln>
          <a:effectLst/>
        </p:spPr>
        <p:txBody>
          <a:bodyPr wrap="none" anchor="ctr"/>
          <a:lstStyle/>
          <a:p>
            <a:endParaRPr lang="en-US"/>
          </a:p>
        </p:txBody>
      </p:sp>
      <p:sp>
        <p:nvSpPr>
          <p:cNvPr id="4715" name="Line 2667"/>
          <p:cNvSpPr>
            <a:spLocks noChangeShapeType="1"/>
          </p:cNvSpPr>
          <p:nvPr/>
        </p:nvSpPr>
        <p:spPr bwMode="auto">
          <a:xfrm>
            <a:off x="6248400" y="8356600"/>
            <a:ext cx="352425" cy="0"/>
          </a:xfrm>
          <a:prstGeom prst="line">
            <a:avLst/>
          </a:prstGeom>
          <a:noFill/>
          <a:ln w="9525">
            <a:solidFill>
              <a:schemeClr val="tx1"/>
            </a:solidFill>
            <a:round/>
            <a:headEnd/>
            <a:tailEnd/>
          </a:ln>
          <a:effectLst/>
        </p:spPr>
        <p:txBody>
          <a:bodyPr wrap="none" anchor="ctr"/>
          <a:lstStyle/>
          <a:p>
            <a:endParaRPr lang="en-US"/>
          </a:p>
        </p:txBody>
      </p:sp>
      <p:sp>
        <p:nvSpPr>
          <p:cNvPr id="4811" name="WordArt 2763"/>
          <p:cNvSpPr>
            <a:spLocks noChangeArrowheads="1" noChangeShapeType="1" noTextEdit="1"/>
          </p:cNvSpPr>
          <p:nvPr/>
        </p:nvSpPr>
        <p:spPr bwMode="auto">
          <a:xfrm>
            <a:off x="742950" y="504825"/>
            <a:ext cx="5340350" cy="244475"/>
          </a:xfrm>
          <a:prstGeom prst="rect">
            <a:avLst/>
          </a:prstGeom>
        </p:spPr>
        <p:txBody>
          <a:bodyPr wrap="none" fromWordArt="1">
            <a:prstTxWarp prst="textPlain">
              <a:avLst>
                <a:gd name="adj" fmla="val 50000"/>
              </a:avLst>
            </a:prstTxWarp>
          </a:bodyPr>
          <a:lstStyle/>
          <a:p>
            <a:pPr algn="ctr"/>
            <a:r>
              <a:rPr lang="en-US" sz="1400" kern="10">
                <a:ln w="9525">
                  <a:solidFill>
                    <a:srgbClr val="000000"/>
                  </a:solidFill>
                  <a:round/>
                  <a:headEnd/>
                  <a:tailEnd/>
                </a:ln>
                <a:solidFill>
                  <a:srgbClr val="FFFFFF"/>
                </a:solidFill>
                <a:latin typeface="Arial Black"/>
              </a:rPr>
              <a:t>Print on greyscale printer to reproduce      symbols correctly!</a:t>
            </a:r>
          </a:p>
        </p:txBody>
      </p:sp>
      <p:grpSp>
        <p:nvGrpSpPr>
          <p:cNvPr id="5471" name="Group 3423"/>
          <p:cNvGrpSpPr>
            <a:grpSpLocks/>
          </p:cNvGrpSpPr>
          <p:nvPr/>
        </p:nvGrpSpPr>
        <p:grpSpPr bwMode="auto">
          <a:xfrm>
            <a:off x="4198938" y="501650"/>
            <a:ext cx="217487" cy="217488"/>
            <a:chOff x="1029" y="1253"/>
            <a:chExt cx="137" cy="137"/>
          </a:xfrm>
        </p:grpSpPr>
        <p:sp>
          <p:nvSpPr>
            <p:cNvPr id="5472" name="Oval 3424"/>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5473" name="Line 3425"/>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5474" name="Line 3426"/>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5475" name="Text Box 3427"/>
          <p:cNvSpPr txBox="1">
            <a:spLocks noChangeArrowheads="1"/>
          </p:cNvSpPr>
          <p:nvPr/>
        </p:nvSpPr>
        <p:spPr bwMode="auto">
          <a:xfrm>
            <a:off x="661988" y="8415338"/>
            <a:ext cx="5526087" cy="458787"/>
          </a:xfrm>
          <a:prstGeom prst="rect">
            <a:avLst/>
          </a:prstGeom>
          <a:noFill/>
          <a:ln w="9525">
            <a:noFill/>
            <a:miter lim="800000"/>
            <a:headEnd/>
            <a:tailEnd/>
          </a:ln>
          <a:effectLst/>
        </p:spPr>
        <p:txBody>
          <a:bodyPr>
            <a:spAutoFit/>
          </a:bodyPr>
          <a:lstStyle/>
          <a:p>
            <a:pPr>
              <a:spcBef>
                <a:spcPct val="50000"/>
              </a:spcBef>
            </a:pPr>
            <a:r>
              <a:rPr lang="en-US" sz="800" dirty="0"/>
              <a:t>Directions:  Blacken circle for team taking KO, write KO direction in middle box (N, S, E, W).  For goals and misconduct, write player jersey number in jersey symbol and time in clock.  For misconduct, circle USB (Unsporting Behavior) or </a:t>
            </a:r>
            <a:r>
              <a:rPr lang="en-US" sz="800" dirty="0" err="1"/>
              <a:t>Diss</a:t>
            </a:r>
            <a:r>
              <a:rPr lang="en-US" sz="800" dirty="0"/>
              <a:t> (Dissent), otherwise write in reason.  </a:t>
            </a:r>
          </a:p>
        </p:txBody>
      </p:sp>
      <p:sp>
        <p:nvSpPr>
          <p:cNvPr id="5476" name="Text Box 3428"/>
          <p:cNvSpPr txBox="1">
            <a:spLocks noChangeArrowheads="1"/>
          </p:cNvSpPr>
          <p:nvPr/>
        </p:nvSpPr>
        <p:spPr bwMode="auto">
          <a:xfrm rot="-5400000">
            <a:off x="-429419" y="1239044"/>
            <a:ext cx="1547813" cy="244475"/>
          </a:xfrm>
          <a:prstGeom prst="rect">
            <a:avLst/>
          </a:prstGeom>
          <a:noFill/>
          <a:ln w="9525">
            <a:noFill/>
            <a:miter lim="800000"/>
            <a:headEnd/>
            <a:tailEnd/>
          </a:ln>
          <a:effectLst/>
        </p:spPr>
        <p:txBody>
          <a:bodyPr>
            <a:spAutoFit/>
          </a:bodyPr>
          <a:lstStyle/>
          <a:p>
            <a:pPr>
              <a:spcBef>
                <a:spcPct val="50000"/>
              </a:spcBef>
            </a:pPr>
            <a:r>
              <a:rPr lang="en-US" sz="1000"/>
              <a:t>Cut on these marks &gt;&gt;&gt;</a:t>
            </a:r>
          </a:p>
        </p:txBody>
      </p:sp>
      <p:sp>
        <p:nvSpPr>
          <p:cNvPr id="5481" name="Text Box 3433"/>
          <p:cNvSpPr txBox="1">
            <a:spLocks noChangeArrowheads="1"/>
          </p:cNvSpPr>
          <p:nvPr/>
        </p:nvSpPr>
        <p:spPr bwMode="auto">
          <a:xfrm>
            <a:off x="5230813" y="4587875"/>
            <a:ext cx="1030998" cy="1834348"/>
          </a:xfrm>
          <a:prstGeom prst="rect">
            <a:avLst/>
          </a:prstGeom>
          <a:noFill/>
          <a:ln w="9525">
            <a:noFill/>
            <a:miter lim="800000"/>
            <a:headEnd/>
            <a:tailEnd/>
          </a:ln>
          <a:effectLst/>
        </p:spPr>
        <p:txBody>
          <a:bodyPr wrap="square">
            <a:spAutoFit/>
          </a:bodyPr>
          <a:lstStyle/>
          <a:p>
            <a:pPr algn="ctr">
              <a:lnSpc>
                <a:spcPct val="90000"/>
              </a:lnSpc>
            </a:pPr>
            <a:r>
              <a:rPr lang="en-US" sz="1000" b="1" u="sng" dirty="0"/>
              <a:t>Time per Half</a:t>
            </a:r>
            <a:endParaRPr lang="en-US" sz="1000" b="1" dirty="0"/>
          </a:p>
          <a:p>
            <a:pPr>
              <a:lnSpc>
                <a:spcPct val="90000"/>
              </a:lnSpc>
            </a:pPr>
            <a:r>
              <a:rPr lang="en-US" sz="800" dirty="0" smtClean="0"/>
              <a:t>U8:          4x12m</a:t>
            </a:r>
          </a:p>
          <a:p>
            <a:pPr>
              <a:lnSpc>
                <a:spcPct val="90000"/>
              </a:lnSpc>
            </a:pPr>
            <a:r>
              <a:rPr lang="en-US" sz="800" dirty="0" smtClean="0"/>
              <a:t>U10</a:t>
            </a:r>
            <a:r>
              <a:rPr lang="en-US" sz="800" dirty="0"/>
              <a:t>:  </a:t>
            </a:r>
            <a:r>
              <a:rPr lang="en-US" sz="800" dirty="0" smtClean="0"/>
              <a:t>      25 </a:t>
            </a:r>
            <a:r>
              <a:rPr lang="en-US" sz="800" dirty="0"/>
              <a:t>min</a:t>
            </a:r>
          </a:p>
          <a:p>
            <a:pPr>
              <a:lnSpc>
                <a:spcPct val="90000"/>
              </a:lnSpc>
            </a:pPr>
            <a:r>
              <a:rPr lang="en-US" sz="800" dirty="0"/>
              <a:t>U11-12:  30 min</a:t>
            </a:r>
          </a:p>
          <a:p>
            <a:pPr>
              <a:lnSpc>
                <a:spcPct val="90000"/>
              </a:lnSpc>
            </a:pPr>
            <a:r>
              <a:rPr lang="en-US" sz="800" dirty="0"/>
              <a:t>U13-14:  35 min</a:t>
            </a:r>
          </a:p>
          <a:p>
            <a:pPr>
              <a:lnSpc>
                <a:spcPct val="90000"/>
              </a:lnSpc>
            </a:pPr>
            <a:r>
              <a:rPr lang="en-US" sz="800" dirty="0"/>
              <a:t>U15-16:  40 min</a:t>
            </a:r>
          </a:p>
          <a:p>
            <a:pPr>
              <a:lnSpc>
                <a:spcPct val="90000"/>
              </a:lnSpc>
            </a:pPr>
            <a:r>
              <a:rPr lang="en-US" sz="800" dirty="0"/>
              <a:t>U17-19:  45 min</a:t>
            </a:r>
          </a:p>
          <a:p>
            <a:pPr>
              <a:lnSpc>
                <a:spcPct val="90000"/>
              </a:lnSpc>
            </a:pPr>
            <a:r>
              <a:rPr lang="en-US" sz="800" dirty="0"/>
              <a:t>HS JV:  </a:t>
            </a:r>
            <a:r>
              <a:rPr lang="en-US" sz="800" dirty="0" smtClean="0"/>
              <a:t>  36 </a:t>
            </a:r>
            <a:r>
              <a:rPr lang="en-US" sz="800" dirty="0"/>
              <a:t>min</a:t>
            </a:r>
          </a:p>
          <a:p>
            <a:pPr>
              <a:lnSpc>
                <a:spcPct val="90000"/>
              </a:lnSpc>
            </a:pPr>
            <a:r>
              <a:rPr lang="en-US" sz="800" dirty="0"/>
              <a:t>HS </a:t>
            </a:r>
            <a:r>
              <a:rPr lang="en-US" sz="800" dirty="0" err="1"/>
              <a:t>Var</a:t>
            </a:r>
            <a:r>
              <a:rPr lang="en-US" sz="800" dirty="0"/>
              <a:t>:  40 min</a:t>
            </a:r>
          </a:p>
          <a:p>
            <a:pPr>
              <a:lnSpc>
                <a:spcPct val="130000"/>
              </a:lnSpc>
            </a:pPr>
            <a:r>
              <a:rPr lang="en-US" sz="900" b="1" u="sng" dirty="0"/>
              <a:t>HS Clock </a:t>
            </a:r>
            <a:r>
              <a:rPr lang="en-US" sz="900" b="1" u="sng" dirty="0" smtClean="0"/>
              <a:t>Stop</a:t>
            </a:r>
            <a:r>
              <a:rPr lang="en-US" sz="900" b="1" dirty="0" smtClean="0"/>
              <a:t> </a:t>
            </a:r>
            <a:endParaRPr lang="en-US" sz="900" b="1" dirty="0"/>
          </a:p>
          <a:p>
            <a:pPr>
              <a:lnSpc>
                <a:spcPct val="90000"/>
              </a:lnSpc>
            </a:pPr>
            <a:r>
              <a:rPr lang="en-US" sz="800" dirty="0" smtClean="0"/>
              <a:t>Goal, </a:t>
            </a:r>
            <a:r>
              <a:rPr lang="en-US" sz="800" dirty="0"/>
              <a:t>PK, </a:t>
            </a:r>
            <a:r>
              <a:rPr lang="en-US" sz="800" dirty="0" smtClean="0"/>
              <a:t>YC, </a:t>
            </a:r>
            <a:r>
              <a:rPr lang="en-US" sz="800" dirty="0" err="1" smtClean="0"/>
              <a:t>Inj</a:t>
            </a:r>
            <a:endParaRPr lang="en-US" sz="800" u="sng" dirty="0"/>
          </a:p>
          <a:p>
            <a:pPr>
              <a:lnSpc>
                <a:spcPct val="130000"/>
              </a:lnSpc>
            </a:pPr>
            <a:r>
              <a:rPr lang="en-US" sz="900" b="1" u="sng" dirty="0"/>
              <a:t>Substitutions</a:t>
            </a:r>
            <a:r>
              <a:rPr lang="en-US" sz="900" u="sng" dirty="0"/>
              <a:t>:</a:t>
            </a:r>
            <a:endParaRPr lang="en-US" sz="900" dirty="0"/>
          </a:p>
          <a:p>
            <a:r>
              <a:rPr lang="en-US" sz="800" dirty="0" smtClean="0"/>
              <a:t>HS</a:t>
            </a:r>
            <a:r>
              <a:rPr lang="en-US" sz="800" dirty="0"/>
              <a:t>: </a:t>
            </a:r>
            <a:r>
              <a:rPr lang="en-US" sz="800" dirty="0" smtClean="0"/>
              <a:t>OTI/CK,GK</a:t>
            </a:r>
          </a:p>
          <a:p>
            <a:r>
              <a:rPr lang="en-US" sz="800" dirty="0" smtClean="0"/>
              <a:t>Injury / </a:t>
            </a:r>
          </a:p>
        </p:txBody>
      </p:sp>
      <p:grpSp>
        <p:nvGrpSpPr>
          <p:cNvPr id="5482" name="Group 3434"/>
          <p:cNvGrpSpPr>
            <a:grpSpLocks/>
          </p:cNvGrpSpPr>
          <p:nvPr/>
        </p:nvGrpSpPr>
        <p:grpSpPr bwMode="auto">
          <a:xfrm>
            <a:off x="5981700" y="4960382"/>
            <a:ext cx="193675" cy="184150"/>
            <a:chOff x="3772" y="384"/>
            <a:chExt cx="122" cy="116"/>
          </a:xfrm>
        </p:grpSpPr>
        <p:sp>
          <p:nvSpPr>
            <p:cNvPr id="5483" name="Oval 3435"/>
            <p:cNvSpPr>
              <a:spLocks noChangeArrowheads="1"/>
            </p:cNvSpPr>
            <p:nvPr/>
          </p:nvSpPr>
          <p:spPr bwMode="auto">
            <a:xfrm>
              <a:off x="3803" y="412"/>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5484" name="Text Box 3436"/>
            <p:cNvSpPr txBox="1">
              <a:spLocks noChangeArrowheads="1"/>
            </p:cNvSpPr>
            <p:nvPr/>
          </p:nvSpPr>
          <p:spPr bwMode="auto">
            <a:xfrm>
              <a:off x="3772" y="384"/>
              <a:ext cx="122" cy="116"/>
            </a:xfrm>
            <a:prstGeom prst="rect">
              <a:avLst/>
            </a:prstGeom>
            <a:noFill/>
            <a:ln w="9525">
              <a:noFill/>
              <a:miter lim="800000"/>
              <a:headEnd/>
              <a:tailEnd/>
            </a:ln>
            <a:effectLst/>
          </p:spPr>
          <p:txBody>
            <a:bodyPr>
              <a:spAutoFit/>
            </a:bodyPr>
            <a:lstStyle/>
            <a:p>
              <a:pPr algn="ctr">
                <a:spcBef>
                  <a:spcPct val="50000"/>
                </a:spcBef>
              </a:pPr>
              <a:r>
                <a:rPr lang="en-US" sz="600"/>
                <a:t>4</a:t>
              </a:r>
            </a:p>
          </p:txBody>
        </p:sp>
      </p:grpSp>
      <p:grpSp>
        <p:nvGrpSpPr>
          <p:cNvPr id="5485" name="Group 3437"/>
          <p:cNvGrpSpPr>
            <a:grpSpLocks/>
          </p:cNvGrpSpPr>
          <p:nvPr/>
        </p:nvGrpSpPr>
        <p:grpSpPr bwMode="auto">
          <a:xfrm>
            <a:off x="5981700" y="5068332"/>
            <a:ext cx="193675" cy="184150"/>
            <a:chOff x="3868" y="480"/>
            <a:chExt cx="122" cy="116"/>
          </a:xfrm>
        </p:grpSpPr>
        <p:sp>
          <p:nvSpPr>
            <p:cNvPr id="5486" name="Oval 3438"/>
            <p:cNvSpPr>
              <a:spLocks noChangeArrowheads="1"/>
            </p:cNvSpPr>
            <p:nvPr/>
          </p:nvSpPr>
          <p:spPr bwMode="auto">
            <a:xfrm>
              <a:off x="3899" y="508"/>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5487" name="Text Box 3439"/>
            <p:cNvSpPr txBox="1">
              <a:spLocks noChangeArrowheads="1"/>
            </p:cNvSpPr>
            <p:nvPr/>
          </p:nvSpPr>
          <p:spPr bwMode="auto">
            <a:xfrm>
              <a:off x="3868" y="480"/>
              <a:ext cx="122" cy="116"/>
            </a:xfrm>
            <a:prstGeom prst="rect">
              <a:avLst/>
            </a:prstGeom>
            <a:noFill/>
            <a:ln w="9525">
              <a:noFill/>
              <a:miter lim="800000"/>
              <a:headEnd/>
              <a:tailEnd/>
            </a:ln>
            <a:effectLst/>
          </p:spPr>
          <p:txBody>
            <a:bodyPr>
              <a:spAutoFit/>
            </a:bodyPr>
            <a:lstStyle/>
            <a:p>
              <a:pPr algn="ctr">
                <a:spcBef>
                  <a:spcPct val="50000"/>
                </a:spcBef>
              </a:pPr>
              <a:r>
                <a:rPr lang="en-US" sz="600"/>
                <a:t>5</a:t>
              </a:r>
            </a:p>
          </p:txBody>
        </p:sp>
      </p:grpSp>
      <p:grpSp>
        <p:nvGrpSpPr>
          <p:cNvPr id="5488" name="Group 3440"/>
          <p:cNvGrpSpPr>
            <a:grpSpLocks/>
          </p:cNvGrpSpPr>
          <p:nvPr/>
        </p:nvGrpSpPr>
        <p:grpSpPr bwMode="auto">
          <a:xfrm>
            <a:off x="5981700" y="5176282"/>
            <a:ext cx="193675" cy="184150"/>
            <a:chOff x="3868" y="480"/>
            <a:chExt cx="122" cy="116"/>
          </a:xfrm>
        </p:grpSpPr>
        <p:sp>
          <p:nvSpPr>
            <p:cNvPr id="5489" name="Oval 3441"/>
            <p:cNvSpPr>
              <a:spLocks noChangeArrowheads="1"/>
            </p:cNvSpPr>
            <p:nvPr/>
          </p:nvSpPr>
          <p:spPr bwMode="auto">
            <a:xfrm>
              <a:off x="3899" y="508"/>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5490" name="Text Box 3442"/>
            <p:cNvSpPr txBox="1">
              <a:spLocks noChangeArrowheads="1"/>
            </p:cNvSpPr>
            <p:nvPr/>
          </p:nvSpPr>
          <p:spPr bwMode="auto">
            <a:xfrm>
              <a:off x="3868" y="480"/>
              <a:ext cx="122" cy="116"/>
            </a:xfrm>
            <a:prstGeom prst="rect">
              <a:avLst/>
            </a:prstGeom>
            <a:noFill/>
            <a:ln w="9525">
              <a:noFill/>
              <a:miter lim="800000"/>
              <a:headEnd/>
              <a:tailEnd/>
            </a:ln>
            <a:effectLst/>
          </p:spPr>
          <p:txBody>
            <a:bodyPr>
              <a:spAutoFit/>
            </a:bodyPr>
            <a:lstStyle/>
            <a:p>
              <a:pPr algn="ctr">
                <a:spcBef>
                  <a:spcPct val="50000"/>
                </a:spcBef>
              </a:pPr>
              <a:r>
                <a:rPr lang="en-US" sz="600"/>
                <a:t>5</a:t>
              </a:r>
            </a:p>
          </p:txBody>
        </p:sp>
      </p:grpSp>
      <p:grpSp>
        <p:nvGrpSpPr>
          <p:cNvPr id="5491" name="Group 3443"/>
          <p:cNvGrpSpPr>
            <a:grpSpLocks/>
          </p:cNvGrpSpPr>
          <p:nvPr/>
        </p:nvGrpSpPr>
        <p:grpSpPr bwMode="auto">
          <a:xfrm>
            <a:off x="5981700" y="5284232"/>
            <a:ext cx="193675" cy="184150"/>
            <a:chOff x="3868" y="480"/>
            <a:chExt cx="122" cy="116"/>
          </a:xfrm>
        </p:grpSpPr>
        <p:sp>
          <p:nvSpPr>
            <p:cNvPr id="5492" name="Oval 3444"/>
            <p:cNvSpPr>
              <a:spLocks noChangeArrowheads="1"/>
            </p:cNvSpPr>
            <p:nvPr/>
          </p:nvSpPr>
          <p:spPr bwMode="auto">
            <a:xfrm>
              <a:off x="3899" y="508"/>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5493" name="Text Box 3445"/>
            <p:cNvSpPr txBox="1">
              <a:spLocks noChangeArrowheads="1"/>
            </p:cNvSpPr>
            <p:nvPr/>
          </p:nvSpPr>
          <p:spPr bwMode="auto">
            <a:xfrm>
              <a:off x="3868" y="480"/>
              <a:ext cx="122" cy="116"/>
            </a:xfrm>
            <a:prstGeom prst="rect">
              <a:avLst/>
            </a:prstGeom>
            <a:noFill/>
            <a:ln w="9525">
              <a:noFill/>
              <a:miter lim="800000"/>
              <a:headEnd/>
              <a:tailEnd/>
            </a:ln>
            <a:effectLst/>
          </p:spPr>
          <p:txBody>
            <a:bodyPr>
              <a:spAutoFit/>
            </a:bodyPr>
            <a:lstStyle/>
            <a:p>
              <a:pPr algn="ctr">
                <a:spcBef>
                  <a:spcPct val="50000"/>
                </a:spcBef>
              </a:pPr>
              <a:r>
                <a:rPr lang="en-US" sz="600"/>
                <a:t>5</a:t>
              </a:r>
            </a:p>
          </p:txBody>
        </p:sp>
      </p:grpSp>
      <p:grpSp>
        <p:nvGrpSpPr>
          <p:cNvPr id="5494" name="Group 3446"/>
          <p:cNvGrpSpPr>
            <a:grpSpLocks/>
          </p:cNvGrpSpPr>
          <p:nvPr/>
        </p:nvGrpSpPr>
        <p:grpSpPr bwMode="auto">
          <a:xfrm>
            <a:off x="5981700" y="4850844"/>
            <a:ext cx="193675" cy="184150"/>
            <a:chOff x="3772" y="384"/>
            <a:chExt cx="122" cy="116"/>
          </a:xfrm>
        </p:grpSpPr>
        <p:sp>
          <p:nvSpPr>
            <p:cNvPr id="5495" name="Oval 3447"/>
            <p:cNvSpPr>
              <a:spLocks noChangeArrowheads="1"/>
            </p:cNvSpPr>
            <p:nvPr/>
          </p:nvSpPr>
          <p:spPr bwMode="auto">
            <a:xfrm>
              <a:off x="3803" y="412"/>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5496" name="Text Box 3448"/>
            <p:cNvSpPr txBox="1">
              <a:spLocks noChangeArrowheads="1"/>
            </p:cNvSpPr>
            <p:nvPr/>
          </p:nvSpPr>
          <p:spPr bwMode="auto">
            <a:xfrm>
              <a:off x="3772" y="384"/>
              <a:ext cx="122" cy="116"/>
            </a:xfrm>
            <a:prstGeom prst="rect">
              <a:avLst/>
            </a:prstGeom>
            <a:noFill/>
            <a:ln w="9525">
              <a:noFill/>
              <a:miter lim="800000"/>
              <a:headEnd/>
              <a:tailEnd/>
            </a:ln>
            <a:effectLst/>
          </p:spPr>
          <p:txBody>
            <a:bodyPr>
              <a:spAutoFit/>
            </a:bodyPr>
            <a:lstStyle/>
            <a:p>
              <a:pPr algn="ctr">
                <a:spcBef>
                  <a:spcPct val="50000"/>
                </a:spcBef>
              </a:pPr>
              <a:r>
                <a:rPr lang="en-US" sz="600" dirty="0" smtClean="0"/>
                <a:t>4</a:t>
              </a:r>
              <a:endParaRPr lang="en-US" sz="600" dirty="0"/>
            </a:p>
          </p:txBody>
        </p:sp>
      </p:grpSp>
      <p:grpSp>
        <p:nvGrpSpPr>
          <p:cNvPr id="5497" name="Group 3449"/>
          <p:cNvGrpSpPr>
            <a:grpSpLocks/>
          </p:cNvGrpSpPr>
          <p:nvPr/>
        </p:nvGrpSpPr>
        <p:grpSpPr bwMode="auto">
          <a:xfrm>
            <a:off x="5981700" y="5392182"/>
            <a:ext cx="193675" cy="184150"/>
            <a:chOff x="3868" y="480"/>
            <a:chExt cx="122" cy="116"/>
          </a:xfrm>
        </p:grpSpPr>
        <p:sp>
          <p:nvSpPr>
            <p:cNvPr id="5498" name="Oval 3450"/>
            <p:cNvSpPr>
              <a:spLocks noChangeArrowheads="1"/>
            </p:cNvSpPr>
            <p:nvPr/>
          </p:nvSpPr>
          <p:spPr bwMode="auto">
            <a:xfrm>
              <a:off x="3899" y="508"/>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5499" name="Text Box 3451"/>
            <p:cNvSpPr txBox="1">
              <a:spLocks noChangeArrowheads="1"/>
            </p:cNvSpPr>
            <p:nvPr/>
          </p:nvSpPr>
          <p:spPr bwMode="auto">
            <a:xfrm>
              <a:off x="3868" y="480"/>
              <a:ext cx="122" cy="116"/>
            </a:xfrm>
            <a:prstGeom prst="rect">
              <a:avLst/>
            </a:prstGeom>
            <a:noFill/>
            <a:ln w="9525">
              <a:noFill/>
              <a:miter lim="800000"/>
              <a:headEnd/>
              <a:tailEnd/>
            </a:ln>
            <a:effectLst/>
          </p:spPr>
          <p:txBody>
            <a:bodyPr>
              <a:spAutoFit/>
            </a:bodyPr>
            <a:lstStyle/>
            <a:p>
              <a:pPr algn="ctr">
                <a:spcBef>
                  <a:spcPct val="50000"/>
                </a:spcBef>
              </a:pPr>
              <a:r>
                <a:rPr lang="en-US" sz="600"/>
                <a:t>5</a:t>
              </a:r>
            </a:p>
          </p:txBody>
        </p:sp>
      </p:grpSp>
      <p:grpSp>
        <p:nvGrpSpPr>
          <p:cNvPr id="5500" name="Group 3452"/>
          <p:cNvGrpSpPr>
            <a:grpSpLocks/>
          </p:cNvGrpSpPr>
          <p:nvPr/>
        </p:nvGrpSpPr>
        <p:grpSpPr bwMode="auto">
          <a:xfrm>
            <a:off x="5981700" y="5500132"/>
            <a:ext cx="193675" cy="184150"/>
            <a:chOff x="3868" y="480"/>
            <a:chExt cx="122" cy="116"/>
          </a:xfrm>
        </p:grpSpPr>
        <p:sp>
          <p:nvSpPr>
            <p:cNvPr id="5501" name="Oval 3453"/>
            <p:cNvSpPr>
              <a:spLocks noChangeArrowheads="1"/>
            </p:cNvSpPr>
            <p:nvPr/>
          </p:nvSpPr>
          <p:spPr bwMode="auto">
            <a:xfrm>
              <a:off x="3899" y="508"/>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5502" name="Text Box 3454"/>
            <p:cNvSpPr txBox="1">
              <a:spLocks noChangeArrowheads="1"/>
            </p:cNvSpPr>
            <p:nvPr/>
          </p:nvSpPr>
          <p:spPr bwMode="auto">
            <a:xfrm>
              <a:off x="3868" y="480"/>
              <a:ext cx="122" cy="116"/>
            </a:xfrm>
            <a:prstGeom prst="rect">
              <a:avLst/>
            </a:prstGeom>
            <a:noFill/>
            <a:ln w="9525">
              <a:noFill/>
              <a:miter lim="800000"/>
              <a:headEnd/>
              <a:tailEnd/>
            </a:ln>
            <a:effectLst/>
          </p:spPr>
          <p:txBody>
            <a:bodyPr>
              <a:spAutoFit/>
            </a:bodyPr>
            <a:lstStyle/>
            <a:p>
              <a:pPr algn="ctr">
                <a:spcBef>
                  <a:spcPct val="50000"/>
                </a:spcBef>
              </a:pPr>
              <a:r>
                <a:rPr lang="en-US" sz="600" dirty="0"/>
                <a:t>5</a:t>
              </a:r>
            </a:p>
          </p:txBody>
        </p:sp>
      </p:grpSp>
      <p:sp>
        <p:nvSpPr>
          <p:cNvPr id="1335" name="Text Box 2006"/>
          <p:cNvSpPr txBox="1">
            <a:spLocks noChangeArrowheads="1"/>
          </p:cNvSpPr>
          <p:nvPr/>
        </p:nvSpPr>
        <p:spPr bwMode="auto">
          <a:xfrm>
            <a:off x="636495" y="4562008"/>
            <a:ext cx="1027289" cy="1123384"/>
          </a:xfrm>
          <a:prstGeom prst="rect">
            <a:avLst/>
          </a:prstGeom>
          <a:noFill/>
          <a:ln w="9525">
            <a:noFill/>
            <a:miter lim="800000"/>
            <a:headEnd/>
            <a:tailEnd/>
          </a:ln>
          <a:effectLst/>
        </p:spPr>
        <p:txBody>
          <a:bodyPr wrap="square">
            <a:spAutoFit/>
          </a:bodyPr>
          <a:lstStyle/>
          <a:p>
            <a:pPr algn="ctr"/>
            <a:r>
              <a:rPr lang="en-US" sz="1200" b="1" dirty="0" smtClean="0"/>
              <a:t>Direct</a:t>
            </a:r>
            <a:endParaRPr lang="en-US" sz="1000" b="1" dirty="0" smtClean="0"/>
          </a:p>
          <a:p>
            <a:pPr>
              <a:spcBef>
                <a:spcPts val="0"/>
              </a:spcBef>
            </a:pPr>
            <a:r>
              <a:rPr lang="en-US" sz="900" b="1" dirty="0" smtClean="0"/>
              <a:t>Kick          Trip</a:t>
            </a:r>
          </a:p>
          <a:p>
            <a:pPr>
              <a:spcBef>
                <a:spcPts val="0"/>
              </a:spcBef>
            </a:pPr>
            <a:r>
              <a:rPr lang="en-US" sz="900" b="1" dirty="0" smtClean="0"/>
              <a:t>Jump         Strike</a:t>
            </a:r>
          </a:p>
          <a:p>
            <a:pPr>
              <a:spcBef>
                <a:spcPts val="0"/>
              </a:spcBef>
            </a:pPr>
            <a:r>
              <a:rPr lang="en-US" sz="900" b="1" dirty="0" smtClean="0"/>
              <a:t>Charge      Push</a:t>
            </a:r>
          </a:p>
          <a:p>
            <a:pPr>
              <a:spcBef>
                <a:spcPts val="0"/>
              </a:spcBef>
            </a:pPr>
            <a:r>
              <a:rPr lang="en-US" sz="900" b="1" dirty="0" smtClean="0"/>
              <a:t>Tackle       Holds</a:t>
            </a:r>
          </a:p>
          <a:p>
            <a:pPr>
              <a:spcBef>
                <a:spcPts val="0"/>
              </a:spcBef>
            </a:pPr>
            <a:r>
              <a:rPr lang="en-US" sz="900" b="1" dirty="0" smtClean="0"/>
              <a:t>Handles     Spit</a:t>
            </a:r>
            <a:endParaRPr lang="en-US" sz="900" dirty="0" smtClean="0"/>
          </a:p>
          <a:p>
            <a:endParaRPr lang="en-US" sz="1000" dirty="0"/>
          </a:p>
        </p:txBody>
      </p:sp>
      <p:sp>
        <p:nvSpPr>
          <p:cNvPr id="1336" name="Text Box 2006"/>
          <p:cNvSpPr txBox="1">
            <a:spLocks noChangeArrowheads="1"/>
          </p:cNvSpPr>
          <p:nvPr/>
        </p:nvSpPr>
        <p:spPr bwMode="auto">
          <a:xfrm>
            <a:off x="636495" y="787866"/>
            <a:ext cx="1027289" cy="1123384"/>
          </a:xfrm>
          <a:prstGeom prst="rect">
            <a:avLst/>
          </a:prstGeom>
          <a:noFill/>
          <a:ln w="9525">
            <a:noFill/>
            <a:miter lim="800000"/>
            <a:headEnd/>
            <a:tailEnd/>
          </a:ln>
          <a:effectLst/>
        </p:spPr>
        <p:txBody>
          <a:bodyPr wrap="square">
            <a:spAutoFit/>
          </a:bodyPr>
          <a:lstStyle/>
          <a:p>
            <a:pPr algn="ctr"/>
            <a:r>
              <a:rPr lang="en-US" sz="1200" b="1" dirty="0" smtClean="0"/>
              <a:t>Direct</a:t>
            </a:r>
            <a:endParaRPr lang="en-US" sz="1000" b="1" dirty="0" smtClean="0"/>
          </a:p>
          <a:p>
            <a:pPr>
              <a:spcBef>
                <a:spcPts val="0"/>
              </a:spcBef>
            </a:pPr>
            <a:r>
              <a:rPr lang="en-US" sz="900" b="1" dirty="0" smtClean="0"/>
              <a:t>Kick          Trip</a:t>
            </a:r>
          </a:p>
          <a:p>
            <a:pPr>
              <a:spcBef>
                <a:spcPts val="0"/>
              </a:spcBef>
            </a:pPr>
            <a:r>
              <a:rPr lang="en-US" sz="900" b="1" dirty="0" smtClean="0"/>
              <a:t>Jump         Strike</a:t>
            </a:r>
          </a:p>
          <a:p>
            <a:pPr>
              <a:spcBef>
                <a:spcPts val="0"/>
              </a:spcBef>
            </a:pPr>
            <a:r>
              <a:rPr lang="en-US" sz="900" b="1" dirty="0" smtClean="0"/>
              <a:t>Charge      Push</a:t>
            </a:r>
          </a:p>
          <a:p>
            <a:pPr>
              <a:spcBef>
                <a:spcPts val="0"/>
              </a:spcBef>
            </a:pPr>
            <a:r>
              <a:rPr lang="en-US" sz="900" b="1" dirty="0" smtClean="0"/>
              <a:t>Tackle       Holds</a:t>
            </a:r>
          </a:p>
          <a:p>
            <a:pPr>
              <a:spcBef>
                <a:spcPts val="0"/>
              </a:spcBef>
            </a:pPr>
            <a:r>
              <a:rPr lang="en-US" sz="900" b="1" dirty="0" smtClean="0"/>
              <a:t>Handles     Spit</a:t>
            </a:r>
            <a:endParaRPr lang="en-US" sz="900" dirty="0" smtClean="0"/>
          </a:p>
          <a:p>
            <a:endParaRPr lang="en-US" sz="1000" dirty="0"/>
          </a:p>
        </p:txBody>
      </p:sp>
      <p:sp>
        <p:nvSpPr>
          <p:cNvPr id="1337" name="Text Box 2003"/>
          <p:cNvSpPr txBox="1">
            <a:spLocks noChangeArrowheads="1"/>
          </p:cNvSpPr>
          <p:nvPr/>
        </p:nvSpPr>
        <p:spPr bwMode="auto">
          <a:xfrm>
            <a:off x="735105" y="1788833"/>
            <a:ext cx="530225" cy="461665"/>
          </a:xfrm>
          <a:prstGeom prst="rect">
            <a:avLst/>
          </a:prstGeom>
          <a:noFill/>
          <a:ln w="9525">
            <a:noFill/>
            <a:miter lim="800000"/>
            <a:headEnd/>
            <a:tailEnd/>
          </a:ln>
          <a:effectLst/>
        </p:spPr>
        <p:txBody>
          <a:bodyPr>
            <a:spAutoFit/>
          </a:bodyPr>
          <a:lstStyle/>
          <a:p>
            <a:r>
              <a:rPr lang="en-US" b="1" dirty="0" smtClean="0"/>
              <a:t>1</a:t>
            </a:r>
            <a:r>
              <a:rPr lang="en-US" b="1" baseline="30000" dirty="0" smtClean="0"/>
              <a:t>st</a:t>
            </a:r>
            <a:r>
              <a:rPr lang="en-US" b="1" dirty="0" smtClean="0"/>
              <a:t> </a:t>
            </a:r>
            <a:endParaRPr lang="en-US" dirty="0"/>
          </a:p>
        </p:txBody>
      </p:sp>
      <p:sp>
        <p:nvSpPr>
          <p:cNvPr id="1338" name="Text Box 3448"/>
          <p:cNvSpPr txBox="1">
            <a:spLocks noChangeArrowheads="1"/>
          </p:cNvSpPr>
          <p:nvPr/>
        </p:nvSpPr>
        <p:spPr bwMode="auto">
          <a:xfrm>
            <a:off x="5981107" y="4736395"/>
            <a:ext cx="193675" cy="184150"/>
          </a:xfrm>
          <a:prstGeom prst="rect">
            <a:avLst/>
          </a:prstGeom>
          <a:noFill/>
          <a:ln w="9525">
            <a:noFill/>
            <a:miter lim="800000"/>
            <a:headEnd/>
            <a:tailEnd/>
          </a:ln>
          <a:effectLst/>
        </p:spPr>
        <p:txBody>
          <a:bodyPr>
            <a:spAutoFit/>
          </a:bodyPr>
          <a:lstStyle/>
          <a:p>
            <a:pPr algn="ctr">
              <a:spcBef>
                <a:spcPct val="50000"/>
              </a:spcBef>
            </a:pPr>
            <a:r>
              <a:rPr lang="en-US" sz="600" dirty="0" smtClean="0"/>
              <a:t>3</a:t>
            </a:r>
            <a:endParaRPr lang="en-US" sz="600" dirty="0"/>
          </a:p>
        </p:txBody>
      </p:sp>
      <p:grpSp>
        <p:nvGrpSpPr>
          <p:cNvPr id="1339" name="Group 3446"/>
          <p:cNvGrpSpPr>
            <a:grpSpLocks/>
          </p:cNvGrpSpPr>
          <p:nvPr/>
        </p:nvGrpSpPr>
        <p:grpSpPr bwMode="auto">
          <a:xfrm>
            <a:off x="5984282" y="4732838"/>
            <a:ext cx="193675" cy="184150"/>
            <a:chOff x="3774" y="384"/>
            <a:chExt cx="122" cy="116"/>
          </a:xfrm>
        </p:grpSpPr>
        <p:sp>
          <p:nvSpPr>
            <p:cNvPr id="1340" name="Oval 3447"/>
            <p:cNvSpPr>
              <a:spLocks noChangeArrowheads="1"/>
            </p:cNvSpPr>
            <p:nvPr/>
          </p:nvSpPr>
          <p:spPr bwMode="auto">
            <a:xfrm>
              <a:off x="3803" y="412"/>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341" name="Text Box 3448"/>
            <p:cNvSpPr txBox="1">
              <a:spLocks noChangeArrowheads="1"/>
            </p:cNvSpPr>
            <p:nvPr/>
          </p:nvSpPr>
          <p:spPr bwMode="auto">
            <a:xfrm>
              <a:off x="3774" y="384"/>
              <a:ext cx="122" cy="116"/>
            </a:xfrm>
            <a:prstGeom prst="rect">
              <a:avLst/>
            </a:prstGeom>
            <a:noFill/>
            <a:ln w="9525">
              <a:noFill/>
              <a:miter lim="800000"/>
              <a:headEnd/>
              <a:tailEnd/>
            </a:ln>
            <a:effectLst/>
          </p:spPr>
          <p:txBody>
            <a:bodyPr>
              <a:spAutoFit/>
            </a:bodyPr>
            <a:lstStyle/>
            <a:p>
              <a:pPr algn="ctr">
                <a:spcBef>
                  <a:spcPct val="50000"/>
                </a:spcBef>
              </a:pPr>
              <a:r>
                <a:rPr lang="en-US" sz="600" dirty="0" smtClean="0"/>
                <a:t>3</a:t>
              </a:r>
              <a:endParaRPr lang="en-US" sz="600" dirty="0"/>
            </a:p>
          </p:txBody>
        </p:sp>
      </p:grpSp>
      <p:sp>
        <p:nvSpPr>
          <p:cNvPr id="1342" name="Text Box 3433"/>
          <p:cNvSpPr txBox="1">
            <a:spLocks noChangeArrowheads="1"/>
          </p:cNvSpPr>
          <p:nvPr/>
        </p:nvSpPr>
        <p:spPr bwMode="auto">
          <a:xfrm>
            <a:off x="5226717" y="797862"/>
            <a:ext cx="1030998" cy="1711238"/>
          </a:xfrm>
          <a:prstGeom prst="rect">
            <a:avLst/>
          </a:prstGeom>
          <a:noFill/>
          <a:ln w="9525">
            <a:noFill/>
            <a:miter lim="800000"/>
            <a:headEnd/>
            <a:tailEnd/>
          </a:ln>
          <a:effectLst/>
        </p:spPr>
        <p:txBody>
          <a:bodyPr wrap="square">
            <a:spAutoFit/>
          </a:bodyPr>
          <a:lstStyle/>
          <a:p>
            <a:pPr algn="ctr">
              <a:lnSpc>
                <a:spcPct val="90000"/>
              </a:lnSpc>
            </a:pPr>
            <a:r>
              <a:rPr lang="en-US" sz="1000" b="1" u="sng" dirty="0"/>
              <a:t>Time per Half</a:t>
            </a:r>
            <a:endParaRPr lang="en-US" sz="1000" b="1" dirty="0"/>
          </a:p>
          <a:p>
            <a:pPr>
              <a:lnSpc>
                <a:spcPct val="90000"/>
              </a:lnSpc>
            </a:pPr>
            <a:r>
              <a:rPr lang="en-US" sz="800" dirty="0" smtClean="0"/>
              <a:t>U8:          4x12m</a:t>
            </a:r>
          </a:p>
          <a:p>
            <a:pPr>
              <a:lnSpc>
                <a:spcPct val="90000"/>
              </a:lnSpc>
            </a:pPr>
            <a:r>
              <a:rPr lang="en-US" sz="800" dirty="0" smtClean="0"/>
              <a:t>U10</a:t>
            </a:r>
            <a:r>
              <a:rPr lang="en-US" sz="800" dirty="0"/>
              <a:t>:  </a:t>
            </a:r>
            <a:r>
              <a:rPr lang="en-US" sz="800" dirty="0" smtClean="0"/>
              <a:t>      25 </a:t>
            </a:r>
            <a:r>
              <a:rPr lang="en-US" sz="800" dirty="0"/>
              <a:t>min</a:t>
            </a:r>
          </a:p>
          <a:p>
            <a:pPr>
              <a:lnSpc>
                <a:spcPct val="90000"/>
              </a:lnSpc>
            </a:pPr>
            <a:r>
              <a:rPr lang="en-US" sz="800" dirty="0"/>
              <a:t>U11-12:  30 min</a:t>
            </a:r>
          </a:p>
          <a:p>
            <a:pPr>
              <a:lnSpc>
                <a:spcPct val="90000"/>
              </a:lnSpc>
            </a:pPr>
            <a:r>
              <a:rPr lang="en-US" sz="800" dirty="0"/>
              <a:t>U13-14:  35 min</a:t>
            </a:r>
          </a:p>
          <a:p>
            <a:pPr>
              <a:lnSpc>
                <a:spcPct val="90000"/>
              </a:lnSpc>
            </a:pPr>
            <a:r>
              <a:rPr lang="en-US" sz="800" dirty="0"/>
              <a:t>U15-16:  40 min</a:t>
            </a:r>
          </a:p>
          <a:p>
            <a:pPr>
              <a:lnSpc>
                <a:spcPct val="90000"/>
              </a:lnSpc>
            </a:pPr>
            <a:r>
              <a:rPr lang="en-US" sz="800" dirty="0"/>
              <a:t>U17-19:  45 min</a:t>
            </a:r>
          </a:p>
          <a:p>
            <a:pPr>
              <a:lnSpc>
                <a:spcPct val="90000"/>
              </a:lnSpc>
            </a:pPr>
            <a:r>
              <a:rPr lang="en-US" sz="800" dirty="0"/>
              <a:t>HS JV:  </a:t>
            </a:r>
            <a:r>
              <a:rPr lang="en-US" sz="800" dirty="0" smtClean="0"/>
              <a:t>  36 </a:t>
            </a:r>
            <a:r>
              <a:rPr lang="en-US" sz="800" dirty="0"/>
              <a:t>min</a:t>
            </a:r>
          </a:p>
          <a:p>
            <a:pPr>
              <a:lnSpc>
                <a:spcPct val="90000"/>
              </a:lnSpc>
            </a:pPr>
            <a:r>
              <a:rPr lang="en-US" sz="800" dirty="0"/>
              <a:t>HS </a:t>
            </a:r>
            <a:r>
              <a:rPr lang="en-US" sz="800" dirty="0" err="1"/>
              <a:t>Var</a:t>
            </a:r>
            <a:r>
              <a:rPr lang="en-US" sz="800" dirty="0"/>
              <a:t>:  40 min</a:t>
            </a:r>
          </a:p>
          <a:p>
            <a:pPr>
              <a:lnSpc>
                <a:spcPct val="130000"/>
              </a:lnSpc>
            </a:pPr>
            <a:r>
              <a:rPr lang="en-US" sz="900" b="1" u="sng" dirty="0"/>
              <a:t>HS Clock </a:t>
            </a:r>
            <a:r>
              <a:rPr lang="en-US" sz="900" b="1" u="sng" dirty="0" smtClean="0"/>
              <a:t>Stop</a:t>
            </a:r>
            <a:r>
              <a:rPr lang="en-US" sz="900" b="1" dirty="0" smtClean="0"/>
              <a:t> </a:t>
            </a:r>
            <a:endParaRPr lang="en-US" sz="900" b="1" dirty="0"/>
          </a:p>
          <a:p>
            <a:pPr>
              <a:lnSpc>
                <a:spcPct val="90000"/>
              </a:lnSpc>
            </a:pPr>
            <a:r>
              <a:rPr lang="en-US" sz="800" dirty="0" smtClean="0"/>
              <a:t>Goal, </a:t>
            </a:r>
            <a:r>
              <a:rPr lang="en-US" sz="800" dirty="0"/>
              <a:t>PK, </a:t>
            </a:r>
            <a:r>
              <a:rPr lang="en-US" sz="800" dirty="0" smtClean="0"/>
              <a:t>YC, </a:t>
            </a:r>
            <a:r>
              <a:rPr lang="en-US" sz="800" dirty="0" err="1" smtClean="0"/>
              <a:t>Inj</a:t>
            </a:r>
            <a:endParaRPr lang="en-US" sz="800" u="sng" dirty="0"/>
          </a:p>
          <a:p>
            <a:pPr>
              <a:lnSpc>
                <a:spcPct val="130000"/>
              </a:lnSpc>
            </a:pPr>
            <a:r>
              <a:rPr lang="en-US" sz="900" b="1" u="sng" dirty="0"/>
              <a:t>Substitutions</a:t>
            </a:r>
            <a:r>
              <a:rPr lang="en-US" sz="900" u="sng" dirty="0"/>
              <a:t>:</a:t>
            </a:r>
            <a:endParaRPr lang="en-US" sz="900" dirty="0"/>
          </a:p>
          <a:p>
            <a:r>
              <a:rPr lang="en-US" sz="800" dirty="0" smtClean="0"/>
              <a:t>HS</a:t>
            </a:r>
            <a:r>
              <a:rPr lang="en-US" sz="800" dirty="0"/>
              <a:t>: </a:t>
            </a:r>
            <a:r>
              <a:rPr lang="en-US" sz="800" dirty="0" smtClean="0"/>
              <a:t>OTI/CK,GK </a:t>
            </a:r>
            <a:r>
              <a:rPr lang="en-US" sz="800" dirty="0" err="1" smtClean="0"/>
              <a:t>Inj</a:t>
            </a:r>
            <a:endParaRPr lang="en-US" sz="800" dirty="0" smtClean="0"/>
          </a:p>
        </p:txBody>
      </p:sp>
      <p:grpSp>
        <p:nvGrpSpPr>
          <p:cNvPr id="1343" name="Group 3446"/>
          <p:cNvGrpSpPr>
            <a:grpSpLocks/>
          </p:cNvGrpSpPr>
          <p:nvPr/>
        </p:nvGrpSpPr>
        <p:grpSpPr bwMode="auto">
          <a:xfrm>
            <a:off x="5987607" y="942236"/>
            <a:ext cx="193675" cy="184150"/>
            <a:chOff x="3774" y="384"/>
            <a:chExt cx="122" cy="116"/>
          </a:xfrm>
        </p:grpSpPr>
        <p:sp>
          <p:nvSpPr>
            <p:cNvPr id="1344" name="Oval 3447"/>
            <p:cNvSpPr>
              <a:spLocks noChangeArrowheads="1"/>
            </p:cNvSpPr>
            <p:nvPr/>
          </p:nvSpPr>
          <p:spPr bwMode="auto">
            <a:xfrm>
              <a:off x="3803" y="412"/>
              <a:ext cx="61" cy="61"/>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345" name="Text Box 3448"/>
            <p:cNvSpPr txBox="1">
              <a:spLocks noChangeArrowheads="1"/>
            </p:cNvSpPr>
            <p:nvPr/>
          </p:nvSpPr>
          <p:spPr bwMode="auto">
            <a:xfrm>
              <a:off x="3774" y="384"/>
              <a:ext cx="122" cy="116"/>
            </a:xfrm>
            <a:prstGeom prst="rect">
              <a:avLst/>
            </a:prstGeom>
            <a:noFill/>
            <a:ln w="9525">
              <a:noFill/>
              <a:miter lim="800000"/>
              <a:headEnd/>
              <a:tailEnd/>
            </a:ln>
            <a:effectLst/>
          </p:spPr>
          <p:txBody>
            <a:bodyPr>
              <a:spAutoFit/>
            </a:bodyPr>
            <a:lstStyle/>
            <a:p>
              <a:pPr algn="ctr">
                <a:spcBef>
                  <a:spcPct val="50000"/>
                </a:spcBef>
              </a:pPr>
              <a:r>
                <a:rPr lang="en-US" sz="600" dirty="0" smtClean="0"/>
                <a:t>3</a:t>
              </a:r>
              <a:endParaRPr lang="en-US" sz="600" dirty="0"/>
            </a:p>
          </p:txBody>
        </p:sp>
      </p:grpSp>
      <p:sp>
        <p:nvSpPr>
          <p:cNvPr id="1347" name="TextBox 1346"/>
          <p:cNvSpPr txBox="1"/>
          <p:nvPr/>
        </p:nvSpPr>
        <p:spPr>
          <a:xfrm>
            <a:off x="1945530" y="4206132"/>
            <a:ext cx="1439693" cy="261610"/>
          </a:xfrm>
          <a:prstGeom prst="rect">
            <a:avLst/>
          </a:prstGeom>
          <a:noFill/>
        </p:spPr>
        <p:txBody>
          <a:bodyPr wrap="square" rtlCol="0">
            <a:spAutoFit/>
          </a:bodyPr>
          <a:lstStyle/>
          <a:p>
            <a:r>
              <a:rPr lang="en-US" sz="1050" dirty="0" smtClean="0">
                <a:latin typeface="Candara" pitchFamily="34" charset="0"/>
                <a:cs typeface="Times New Roman" pitchFamily="18" charset="0"/>
              </a:rPr>
              <a:t>  </a:t>
            </a:r>
            <a:endParaRPr lang="en-US" sz="1050" dirty="0">
              <a:latin typeface="Candara" pitchFamily="34" charset="0"/>
              <a:cs typeface="Times New Roman" pitchFamily="18" charset="0"/>
            </a:endParaRPr>
          </a:p>
        </p:txBody>
      </p:sp>
      <p:sp>
        <p:nvSpPr>
          <p:cNvPr id="1348" name="TextBox 1347"/>
          <p:cNvSpPr txBox="1"/>
          <p:nvPr/>
        </p:nvSpPr>
        <p:spPr>
          <a:xfrm>
            <a:off x="3716976" y="4111555"/>
            <a:ext cx="1538835" cy="400110"/>
          </a:xfrm>
          <a:prstGeom prst="rect">
            <a:avLst/>
          </a:prstGeom>
          <a:noFill/>
        </p:spPr>
        <p:txBody>
          <a:bodyPr wrap="square" rtlCol="0">
            <a:spAutoFit/>
          </a:bodyPr>
          <a:lstStyle/>
          <a:p>
            <a:endParaRPr lang="en-US" sz="1000" dirty="0" smtClean="0">
              <a:latin typeface="Candara" pitchFamily="34" charset="0"/>
            </a:endParaRPr>
          </a:p>
          <a:p>
            <a:endParaRPr lang="en-US" sz="1000" dirty="0">
              <a:latin typeface="Candara" pitchFamily="34" charset="0"/>
            </a:endParaRPr>
          </a:p>
        </p:txBody>
      </p:sp>
      <p:sp>
        <p:nvSpPr>
          <p:cNvPr id="1350" name="TextBox 1349"/>
          <p:cNvSpPr txBox="1"/>
          <p:nvPr/>
        </p:nvSpPr>
        <p:spPr>
          <a:xfrm>
            <a:off x="4066162" y="839819"/>
            <a:ext cx="1121923" cy="261610"/>
          </a:xfrm>
          <a:prstGeom prst="rect">
            <a:avLst/>
          </a:prstGeom>
          <a:noFill/>
        </p:spPr>
        <p:txBody>
          <a:bodyPr wrap="square" rtlCol="0">
            <a:spAutoFit/>
          </a:bodyPr>
          <a:lstStyle/>
          <a:p>
            <a:r>
              <a:rPr lang="en-US" sz="1100" b="1" dirty="0" smtClean="0"/>
              <a:t>Varsity Girls</a:t>
            </a:r>
            <a:endParaRPr lang="en-US" sz="1200" b="1" dirty="0"/>
          </a:p>
        </p:txBody>
      </p:sp>
      <p:sp>
        <p:nvSpPr>
          <p:cNvPr id="1351" name="TextBox 1350"/>
          <p:cNvSpPr txBox="1"/>
          <p:nvPr/>
        </p:nvSpPr>
        <p:spPr>
          <a:xfrm>
            <a:off x="2091193" y="8037981"/>
            <a:ext cx="1349154" cy="253916"/>
          </a:xfrm>
          <a:prstGeom prst="rect">
            <a:avLst/>
          </a:prstGeom>
          <a:noFill/>
        </p:spPr>
        <p:txBody>
          <a:bodyPr wrap="square" rtlCol="0">
            <a:spAutoFit/>
          </a:bodyPr>
          <a:lstStyle/>
          <a:p>
            <a:endParaRPr lang="en-US" sz="1050" dirty="0">
              <a:latin typeface="Candara" pitchFamily="34" charset="0"/>
            </a:endParaRPr>
          </a:p>
        </p:txBody>
      </p:sp>
      <p:sp>
        <p:nvSpPr>
          <p:cNvPr id="1352" name="TextBox 1351"/>
          <p:cNvSpPr txBox="1"/>
          <p:nvPr/>
        </p:nvSpPr>
        <p:spPr>
          <a:xfrm>
            <a:off x="3721210" y="7925954"/>
            <a:ext cx="1637969" cy="253916"/>
          </a:xfrm>
          <a:prstGeom prst="rect">
            <a:avLst/>
          </a:prstGeom>
          <a:noFill/>
        </p:spPr>
        <p:txBody>
          <a:bodyPr wrap="square" rtlCol="0">
            <a:spAutoFit/>
          </a:bodyPr>
          <a:lstStyle/>
          <a:p>
            <a:endParaRPr lang="en-US" sz="1050" dirty="0">
              <a:latin typeface="Candara" pitchFamily="34" charset="0"/>
            </a:endParaRPr>
          </a:p>
        </p:txBody>
      </p:sp>
      <p:sp>
        <p:nvSpPr>
          <p:cNvPr id="1353" name="TextBox 1352"/>
          <p:cNvSpPr txBox="1"/>
          <p:nvPr/>
        </p:nvSpPr>
        <p:spPr>
          <a:xfrm>
            <a:off x="3721210" y="8110781"/>
            <a:ext cx="1608306" cy="253916"/>
          </a:xfrm>
          <a:prstGeom prst="rect">
            <a:avLst/>
          </a:prstGeom>
          <a:noFill/>
        </p:spPr>
        <p:txBody>
          <a:bodyPr wrap="square" rtlCol="0">
            <a:spAutoFit/>
          </a:bodyPr>
          <a:lstStyle/>
          <a:p>
            <a:endParaRPr lang="en-US" sz="1050" dirty="0">
              <a:latin typeface="Candara" pitchFamily="34" charset="0"/>
            </a:endParaRPr>
          </a:p>
        </p:txBody>
      </p:sp>
      <p:grpSp>
        <p:nvGrpSpPr>
          <p:cNvPr id="1380" name="Group 1379"/>
          <p:cNvGrpSpPr/>
          <p:nvPr/>
        </p:nvGrpSpPr>
        <p:grpSpPr>
          <a:xfrm>
            <a:off x="1614462" y="2898617"/>
            <a:ext cx="1770872" cy="1185863"/>
            <a:chOff x="3941763" y="2895600"/>
            <a:chExt cx="1287462" cy="1185863"/>
          </a:xfrm>
        </p:grpSpPr>
        <p:sp>
          <p:nvSpPr>
            <p:cNvPr id="1381" name="Rectangle 505"/>
            <p:cNvSpPr>
              <a:spLocks noChangeArrowheads="1"/>
            </p:cNvSpPr>
            <p:nvPr/>
          </p:nvSpPr>
          <p:spPr bwMode="auto">
            <a:xfrm>
              <a:off x="3941763" y="2895600"/>
              <a:ext cx="1287462" cy="220663"/>
            </a:xfrm>
            <a:prstGeom prst="rect">
              <a:avLst/>
            </a:prstGeom>
            <a:noFill/>
            <a:ln w="9525">
              <a:solidFill>
                <a:schemeClr val="tx1"/>
              </a:solidFill>
              <a:miter lim="800000"/>
              <a:headEnd/>
              <a:tailEnd/>
            </a:ln>
            <a:effectLst/>
          </p:spPr>
          <p:txBody>
            <a:bodyPr wrap="none" anchor="ctr"/>
            <a:lstStyle/>
            <a:p>
              <a:endParaRPr lang="en-US"/>
            </a:p>
          </p:txBody>
        </p:sp>
        <p:sp>
          <p:nvSpPr>
            <p:cNvPr id="1382" name="Rectangle 512"/>
            <p:cNvSpPr>
              <a:spLocks noChangeArrowheads="1"/>
            </p:cNvSpPr>
            <p:nvPr/>
          </p:nvSpPr>
          <p:spPr bwMode="auto">
            <a:xfrm>
              <a:off x="3941763" y="3136900"/>
              <a:ext cx="1287462" cy="220663"/>
            </a:xfrm>
            <a:prstGeom prst="rect">
              <a:avLst/>
            </a:prstGeom>
            <a:noFill/>
            <a:ln w="9525">
              <a:solidFill>
                <a:schemeClr val="tx1"/>
              </a:solidFill>
              <a:miter lim="800000"/>
              <a:headEnd/>
              <a:tailEnd/>
            </a:ln>
            <a:effectLst/>
          </p:spPr>
          <p:txBody>
            <a:bodyPr wrap="none" anchor="ctr"/>
            <a:lstStyle/>
            <a:p>
              <a:endParaRPr lang="en-US"/>
            </a:p>
          </p:txBody>
        </p:sp>
        <p:sp>
          <p:nvSpPr>
            <p:cNvPr id="1383" name="Rectangle 519"/>
            <p:cNvSpPr>
              <a:spLocks noChangeArrowheads="1"/>
            </p:cNvSpPr>
            <p:nvPr/>
          </p:nvSpPr>
          <p:spPr bwMode="auto">
            <a:xfrm>
              <a:off x="3941763" y="3378200"/>
              <a:ext cx="1287462" cy="220663"/>
            </a:xfrm>
            <a:prstGeom prst="rect">
              <a:avLst/>
            </a:prstGeom>
            <a:noFill/>
            <a:ln w="9525">
              <a:solidFill>
                <a:schemeClr val="tx1"/>
              </a:solidFill>
              <a:miter lim="800000"/>
              <a:headEnd/>
              <a:tailEnd/>
            </a:ln>
            <a:effectLst/>
          </p:spPr>
          <p:txBody>
            <a:bodyPr wrap="none" anchor="ctr"/>
            <a:lstStyle/>
            <a:p>
              <a:endParaRPr lang="en-US"/>
            </a:p>
          </p:txBody>
        </p:sp>
        <p:sp>
          <p:nvSpPr>
            <p:cNvPr id="1384" name="Rectangle 526"/>
            <p:cNvSpPr>
              <a:spLocks noChangeArrowheads="1"/>
            </p:cNvSpPr>
            <p:nvPr/>
          </p:nvSpPr>
          <p:spPr bwMode="auto">
            <a:xfrm>
              <a:off x="3941763" y="3619500"/>
              <a:ext cx="1287462" cy="220663"/>
            </a:xfrm>
            <a:prstGeom prst="rect">
              <a:avLst/>
            </a:prstGeom>
            <a:noFill/>
            <a:ln w="9525">
              <a:solidFill>
                <a:schemeClr val="tx1"/>
              </a:solidFill>
              <a:miter lim="800000"/>
              <a:headEnd/>
              <a:tailEnd/>
            </a:ln>
            <a:effectLst/>
          </p:spPr>
          <p:txBody>
            <a:bodyPr wrap="none" anchor="ctr"/>
            <a:lstStyle/>
            <a:p>
              <a:endParaRPr lang="en-US"/>
            </a:p>
          </p:txBody>
        </p:sp>
        <p:sp>
          <p:nvSpPr>
            <p:cNvPr id="1385" name="Rectangle 533"/>
            <p:cNvSpPr>
              <a:spLocks noChangeArrowheads="1"/>
            </p:cNvSpPr>
            <p:nvPr/>
          </p:nvSpPr>
          <p:spPr bwMode="auto">
            <a:xfrm>
              <a:off x="3941763" y="3860800"/>
              <a:ext cx="1287462" cy="220663"/>
            </a:xfrm>
            <a:prstGeom prst="rect">
              <a:avLst/>
            </a:prstGeom>
            <a:noFill/>
            <a:ln w="9525">
              <a:solidFill>
                <a:schemeClr val="tx1"/>
              </a:solidFill>
              <a:miter lim="800000"/>
              <a:headEnd/>
              <a:tailEnd/>
            </a:ln>
            <a:effectLst/>
          </p:spPr>
          <p:txBody>
            <a:bodyPr wrap="none" anchor="ctr"/>
            <a:lstStyle/>
            <a:p>
              <a:endParaRPr lang="en-US"/>
            </a:p>
          </p:txBody>
        </p:sp>
      </p:grpSp>
      <p:grpSp>
        <p:nvGrpSpPr>
          <p:cNvPr id="1386" name="Group 1385"/>
          <p:cNvGrpSpPr/>
          <p:nvPr/>
        </p:nvGrpSpPr>
        <p:grpSpPr>
          <a:xfrm>
            <a:off x="1573475" y="2870042"/>
            <a:ext cx="351986" cy="1247775"/>
            <a:chOff x="3894138" y="2867025"/>
            <a:chExt cx="351986" cy="1247775"/>
          </a:xfrm>
        </p:grpSpPr>
        <p:sp>
          <p:nvSpPr>
            <p:cNvPr id="1387" name="Text Box 1983"/>
            <p:cNvSpPr txBox="1">
              <a:spLocks noChangeArrowheads="1"/>
            </p:cNvSpPr>
            <p:nvPr/>
          </p:nvSpPr>
          <p:spPr bwMode="auto">
            <a:xfrm>
              <a:off x="3894138" y="2867025"/>
              <a:ext cx="341312" cy="184150"/>
            </a:xfrm>
            <a:prstGeom prst="rect">
              <a:avLst/>
            </a:prstGeom>
            <a:noFill/>
            <a:ln w="9525">
              <a:noFill/>
              <a:miter lim="800000"/>
              <a:headEnd/>
              <a:tailEnd/>
            </a:ln>
            <a:effectLst/>
          </p:spPr>
          <p:txBody>
            <a:bodyPr>
              <a:spAutoFit/>
            </a:bodyPr>
            <a:lstStyle/>
            <a:p>
              <a:r>
                <a:rPr lang="en-US" sz="600" dirty="0"/>
                <a:t>USB</a:t>
              </a:r>
            </a:p>
          </p:txBody>
        </p:sp>
        <p:sp>
          <p:nvSpPr>
            <p:cNvPr id="1388" name="Text Box 1984"/>
            <p:cNvSpPr txBox="1">
              <a:spLocks noChangeArrowheads="1"/>
            </p:cNvSpPr>
            <p:nvPr/>
          </p:nvSpPr>
          <p:spPr bwMode="auto">
            <a:xfrm>
              <a:off x="3894138" y="2965450"/>
              <a:ext cx="341312" cy="184150"/>
            </a:xfrm>
            <a:prstGeom prst="rect">
              <a:avLst/>
            </a:prstGeom>
            <a:noFill/>
            <a:ln w="9525">
              <a:noFill/>
              <a:miter lim="800000"/>
              <a:headEnd/>
              <a:tailEnd/>
            </a:ln>
            <a:effectLst/>
          </p:spPr>
          <p:txBody>
            <a:bodyPr>
              <a:spAutoFit/>
            </a:bodyPr>
            <a:lstStyle/>
            <a:p>
              <a:r>
                <a:rPr lang="en-US" sz="600" dirty="0" err="1"/>
                <a:t>Diss</a:t>
              </a:r>
              <a:endParaRPr lang="en-US" sz="600" dirty="0"/>
            </a:p>
          </p:txBody>
        </p:sp>
        <p:sp>
          <p:nvSpPr>
            <p:cNvPr id="1389" name="Text Box 1985"/>
            <p:cNvSpPr txBox="1">
              <a:spLocks noChangeArrowheads="1"/>
            </p:cNvSpPr>
            <p:nvPr/>
          </p:nvSpPr>
          <p:spPr bwMode="auto">
            <a:xfrm>
              <a:off x="3904812" y="3108325"/>
              <a:ext cx="341312" cy="184150"/>
            </a:xfrm>
            <a:prstGeom prst="rect">
              <a:avLst/>
            </a:prstGeom>
            <a:noFill/>
            <a:ln w="9525">
              <a:noFill/>
              <a:miter lim="800000"/>
              <a:headEnd/>
              <a:tailEnd/>
            </a:ln>
            <a:effectLst/>
          </p:spPr>
          <p:txBody>
            <a:bodyPr>
              <a:spAutoFit/>
            </a:bodyPr>
            <a:lstStyle/>
            <a:p>
              <a:r>
                <a:rPr lang="en-US" sz="600" dirty="0"/>
                <a:t>USB</a:t>
              </a:r>
            </a:p>
          </p:txBody>
        </p:sp>
        <p:sp>
          <p:nvSpPr>
            <p:cNvPr id="1390" name="Text Box 1986"/>
            <p:cNvSpPr txBox="1">
              <a:spLocks noChangeArrowheads="1"/>
            </p:cNvSpPr>
            <p:nvPr/>
          </p:nvSpPr>
          <p:spPr bwMode="auto">
            <a:xfrm>
              <a:off x="3894138" y="3206750"/>
              <a:ext cx="341312" cy="184150"/>
            </a:xfrm>
            <a:prstGeom prst="rect">
              <a:avLst/>
            </a:prstGeom>
            <a:noFill/>
            <a:ln w="9525">
              <a:noFill/>
              <a:miter lim="800000"/>
              <a:headEnd/>
              <a:tailEnd/>
            </a:ln>
            <a:effectLst/>
          </p:spPr>
          <p:txBody>
            <a:bodyPr>
              <a:spAutoFit/>
            </a:bodyPr>
            <a:lstStyle/>
            <a:p>
              <a:r>
                <a:rPr lang="en-US" sz="600"/>
                <a:t>Diss</a:t>
              </a:r>
            </a:p>
          </p:txBody>
        </p:sp>
        <p:sp>
          <p:nvSpPr>
            <p:cNvPr id="1391" name="Text Box 1987"/>
            <p:cNvSpPr txBox="1">
              <a:spLocks noChangeArrowheads="1"/>
            </p:cNvSpPr>
            <p:nvPr/>
          </p:nvSpPr>
          <p:spPr bwMode="auto">
            <a:xfrm>
              <a:off x="3904812" y="3349625"/>
              <a:ext cx="341312" cy="184150"/>
            </a:xfrm>
            <a:prstGeom prst="rect">
              <a:avLst/>
            </a:prstGeom>
            <a:noFill/>
            <a:ln w="9525">
              <a:noFill/>
              <a:miter lim="800000"/>
              <a:headEnd/>
              <a:tailEnd/>
            </a:ln>
            <a:effectLst/>
          </p:spPr>
          <p:txBody>
            <a:bodyPr>
              <a:spAutoFit/>
            </a:bodyPr>
            <a:lstStyle/>
            <a:p>
              <a:r>
                <a:rPr lang="en-US" sz="600"/>
                <a:t>USB</a:t>
              </a:r>
            </a:p>
          </p:txBody>
        </p:sp>
        <p:sp>
          <p:nvSpPr>
            <p:cNvPr id="1392" name="Text Box 1988"/>
            <p:cNvSpPr txBox="1">
              <a:spLocks noChangeArrowheads="1"/>
            </p:cNvSpPr>
            <p:nvPr/>
          </p:nvSpPr>
          <p:spPr bwMode="auto">
            <a:xfrm>
              <a:off x="3894138" y="3448050"/>
              <a:ext cx="341312" cy="184150"/>
            </a:xfrm>
            <a:prstGeom prst="rect">
              <a:avLst/>
            </a:prstGeom>
            <a:noFill/>
            <a:ln w="9525">
              <a:noFill/>
              <a:miter lim="800000"/>
              <a:headEnd/>
              <a:tailEnd/>
            </a:ln>
            <a:effectLst/>
          </p:spPr>
          <p:txBody>
            <a:bodyPr>
              <a:spAutoFit/>
            </a:bodyPr>
            <a:lstStyle/>
            <a:p>
              <a:r>
                <a:rPr lang="en-US" sz="600"/>
                <a:t>Diss</a:t>
              </a:r>
            </a:p>
          </p:txBody>
        </p:sp>
        <p:sp>
          <p:nvSpPr>
            <p:cNvPr id="1393" name="Text Box 1989"/>
            <p:cNvSpPr txBox="1">
              <a:spLocks noChangeArrowheads="1"/>
            </p:cNvSpPr>
            <p:nvPr/>
          </p:nvSpPr>
          <p:spPr bwMode="auto">
            <a:xfrm>
              <a:off x="3894138" y="3590925"/>
              <a:ext cx="341312" cy="184150"/>
            </a:xfrm>
            <a:prstGeom prst="rect">
              <a:avLst/>
            </a:prstGeom>
            <a:noFill/>
            <a:ln w="9525">
              <a:noFill/>
              <a:miter lim="800000"/>
              <a:headEnd/>
              <a:tailEnd/>
            </a:ln>
            <a:effectLst/>
          </p:spPr>
          <p:txBody>
            <a:bodyPr>
              <a:spAutoFit/>
            </a:bodyPr>
            <a:lstStyle/>
            <a:p>
              <a:r>
                <a:rPr lang="en-US" sz="600"/>
                <a:t>USB</a:t>
              </a:r>
            </a:p>
          </p:txBody>
        </p:sp>
        <p:sp>
          <p:nvSpPr>
            <p:cNvPr id="1394" name="Text Box 1990"/>
            <p:cNvSpPr txBox="1">
              <a:spLocks noChangeArrowheads="1"/>
            </p:cNvSpPr>
            <p:nvPr/>
          </p:nvSpPr>
          <p:spPr bwMode="auto">
            <a:xfrm>
              <a:off x="3894138" y="3689350"/>
              <a:ext cx="341312" cy="184150"/>
            </a:xfrm>
            <a:prstGeom prst="rect">
              <a:avLst/>
            </a:prstGeom>
            <a:noFill/>
            <a:ln w="9525">
              <a:noFill/>
              <a:miter lim="800000"/>
              <a:headEnd/>
              <a:tailEnd/>
            </a:ln>
            <a:effectLst/>
          </p:spPr>
          <p:txBody>
            <a:bodyPr>
              <a:spAutoFit/>
            </a:bodyPr>
            <a:lstStyle/>
            <a:p>
              <a:r>
                <a:rPr lang="en-US" sz="600"/>
                <a:t>Diss</a:t>
              </a:r>
            </a:p>
          </p:txBody>
        </p:sp>
        <p:sp>
          <p:nvSpPr>
            <p:cNvPr id="1395" name="Text Box 1991"/>
            <p:cNvSpPr txBox="1">
              <a:spLocks noChangeArrowheads="1"/>
            </p:cNvSpPr>
            <p:nvPr/>
          </p:nvSpPr>
          <p:spPr bwMode="auto">
            <a:xfrm>
              <a:off x="3894138" y="3832225"/>
              <a:ext cx="341312" cy="184150"/>
            </a:xfrm>
            <a:prstGeom prst="rect">
              <a:avLst/>
            </a:prstGeom>
            <a:noFill/>
            <a:ln w="9525">
              <a:noFill/>
              <a:miter lim="800000"/>
              <a:headEnd/>
              <a:tailEnd/>
            </a:ln>
            <a:effectLst/>
          </p:spPr>
          <p:txBody>
            <a:bodyPr>
              <a:spAutoFit/>
            </a:bodyPr>
            <a:lstStyle/>
            <a:p>
              <a:r>
                <a:rPr lang="en-US" sz="600"/>
                <a:t>USB</a:t>
              </a:r>
            </a:p>
          </p:txBody>
        </p:sp>
        <p:sp>
          <p:nvSpPr>
            <p:cNvPr id="1396" name="Text Box 1992"/>
            <p:cNvSpPr txBox="1">
              <a:spLocks noChangeArrowheads="1"/>
            </p:cNvSpPr>
            <p:nvPr/>
          </p:nvSpPr>
          <p:spPr bwMode="auto">
            <a:xfrm>
              <a:off x="3894138" y="3930650"/>
              <a:ext cx="341312" cy="184150"/>
            </a:xfrm>
            <a:prstGeom prst="rect">
              <a:avLst/>
            </a:prstGeom>
            <a:noFill/>
            <a:ln w="9525">
              <a:noFill/>
              <a:miter lim="800000"/>
              <a:headEnd/>
              <a:tailEnd/>
            </a:ln>
            <a:effectLst/>
          </p:spPr>
          <p:txBody>
            <a:bodyPr>
              <a:spAutoFit/>
            </a:bodyPr>
            <a:lstStyle/>
            <a:p>
              <a:r>
                <a:rPr lang="en-US" sz="600"/>
                <a:t>Diss</a:t>
              </a:r>
            </a:p>
          </p:txBody>
        </p:sp>
      </p:grpSp>
      <p:sp>
        <p:nvSpPr>
          <p:cNvPr id="1194" name="Text Box 2006"/>
          <p:cNvSpPr txBox="1">
            <a:spLocks noChangeArrowheads="1"/>
          </p:cNvSpPr>
          <p:nvPr/>
        </p:nvSpPr>
        <p:spPr bwMode="auto">
          <a:xfrm>
            <a:off x="5279666" y="6949439"/>
            <a:ext cx="962108" cy="1406539"/>
          </a:xfrm>
          <a:prstGeom prst="rect">
            <a:avLst/>
          </a:prstGeom>
          <a:noFill/>
          <a:ln w="9525">
            <a:noFill/>
            <a:miter lim="800000"/>
            <a:headEnd/>
            <a:tailEnd/>
          </a:ln>
          <a:effectLst/>
        </p:spPr>
        <p:txBody>
          <a:bodyPr wrap="square">
            <a:spAutoFit/>
          </a:bodyPr>
          <a:lstStyle/>
          <a:p>
            <a:pPr>
              <a:spcBef>
                <a:spcPts val="0"/>
              </a:spcBef>
            </a:pPr>
            <a:r>
              <a:rPr lang="en-US" sz="1200" b="1" spc="200" dirty="0" smtClean="0">
                <a:solidFill>
                  <a:srgbClr val="A50021"/>
                </a:solidFill>
                <a:latin typeface="Candara" pitchFamily="34" charset="0"/>
              </a:rPr>
              <a:t>SIAPOA</a:t>
            </a:r>
          </a:p>
          <a:p>
            <a:pPr>
              <a:lnSpc>
                <a:spcPct val="114000"/>
              </a:lnSpc>
              <a:spcBef>
                <a:spcPts val="600"/>
              </a:spcBef>
            </a:pPr>
            <a:r>
              <a:rPr lang="en-US" sz="1000" b="1" dirty="0" smtClean="0">
                <a:solidFill>
                  <a:srgbClr val="A50021"/>
                </a:solidFill>
                <a:latin typeface="Candara" pitchFamily="34" charset="0"/>
              </a:rPr>
              <a:t>Speed of play </a:t>
            </a:r>
            <a:br>
              <a:rPr lang="en-US" sz="1000" b="1" dirty="0" smtClean="0">
                <a:solidFill>
                  <a:srgbClr val="A50021"/>
                </a:solidFill>
                <a:latin typeface="Candara" pitchFamily="34" charset="0"/>
              </a:rPr>
            </a:br>
            <a:r>
              <a:rPr lang="en-US" sz="1000" b="1" dirty="0" smtClean="0">
                <a:solidFill>
                  <a:srgbClr val="A50021"/>
                </a:solidFill>
                <a:latin typeface="Candara" pitchFamily="34" charset="0"/>
              </a:rPr>
              <a:t>Intent </a:t>
            </a:r>
            <a:br>
              <a:rPr lang="en-US" sz="1000" b="1" dirty="0" smtClean="0">
                <a:solidFill>
                  <a:srgbClr val="A50021"/>
                </a:solidFill>
                <a:latin typeface="Candara" pitchFamily="34" charset="0"/>
              </a:rPr>
            </a:br>
            <a:r>
              <a:rPr lang="en-US" sz="1000" b="1" dirty="0" smtClean="0">
                <a:solidFill>
                  <a:srgbClr val="A50021"/>
                </a:solidFill>
                <a:latin typeface="Candara" pitchFamily="34" charset="0"/>
              </a:rPr>
              <a:t>Aggressive  </a:t>
            </a:r>
            <a:br>
              <a:rPr lang="en-US" sz="1000" b="1" dirty="0" smtClean="0">
                <a:solidFill>
                  <a:srgbClr val="A50021"/>
                </a:solidFill>
                <a:latin typeface="Candara" pitchFamily="34" charset="0"/>
              </a:rPr>
            </a:br>
            <a:r>
              <a:rPr lang="en-US" sz="1000" b="1" dirty="0" smtClean="0">
                <a:solidFill>
                  <a:srgbClr val="A50021"/>
                </a:solidFill>
                <a:latin typeface="Candara" pitchFamily="34" charset="0"/>
              </a:rPr>
              <a:t>Position </a:t>
            </a:r>
            <a:r>
              <a:rPr lang="en-US" sz="1000" dirty="0" smtClean="0">
                <a:solidFill>
                  <a:srgbClr val="A50021"/>
                </a:solidFill>
                <a:latin typeface="Candara" pitchFamily="34" charset="0"/>
              </a:rPr>
              <a:t/>
            </a:r>
            <a:br>
              <a:rPr lang="en-US" sz="1000" dirty="0" smtClean="0">
                <a:solidFill>
                  <a:srgbClr val="A50021"/>
                </a:solidFill>
                <a:latin typeface="Candara" pitchFamily="34" charset="0"/>
              </a:rPr>
            </a:br>
            <a:r>
              <a:rPr lang="en-US" sz="1000" b="1" dirty="0" smtClean="0">
                <a:solidFill>
                  <a:srgbClr val="A50021"/>
                </a:solidFill>
                <a:latin typeface="Candara" pitchFamily="34" charset="0"/>
              </a:rPr>
              <a:t>Opportunity</a:t>
            </a:r>
            <a:r>
              <a:rPr lang="en-US" sz="1000" dirty="0" smtClean="0">
                <a:solidFill>
                  <a:srgbClr val="A50021"/>
                </a:solidFill>
                <a:latin typeface="Candara" pitchFamily="34" charset="0"/>
              </a:rPr>
              <a:t> </a:t>
            </a:r>
            <a:br>
              <a:rPr lang="en-US" sz="1000" dirty="0" smtClean="0">
                <a:solidFill>
                  <a:srgbClr val="A50021"/>
                </a:solidFill>
                <a:latin typeface="Candara" pitchFamily="34" charset="0"/>
              </a:rPr>
            </a:br>
            <a:r>
              <a:rPr lang="en-US" sz="1000" b="1" dirty="0" smtClean="0">
                <a:solidFill>
                  <a:srgbClr val="A50021"/>
                </a:solidFill>
                <a:latin typeface="Candara" pitchFamily="34" charset="0"/>
              </a:rPr>
              <a:t>Atmosphere</a:t>
            </a:r>
            <a:endParaRPr lang="en-US" sz="1000" dirty="0">
              <a:solidFill>
                <a:srgbClr val="A50021"/>
              </a:solidFill>
              <a:latin typeface="Candara" pitchFamily="34" charset="0"/>
            </a:endParaRPr>
          </a:p>
        </p:txBody>
      </p:sp>
      <p:sp>
        <p:nvSpPr>
          <p:cNvPr id="1195" name="Text Box 2006"/>
          <p:cNvSpPr txBox="1">
            <a:spLocks noChangeArrowheads="1"/>
          </p:cNvSpPr>
          <p:nvPr/>
        </p:nvSpPr>
        <p:spPr bwMode="auto">
          <a:xfrm>
            <a:off x="5296894" y="6346464"/>
            <a:ext cx="960783" cy="564450"/>
          </a:xfrm>
          <a:prstGeom prst="rect">
            <a:avLst/>
          </a:prstGeom>
          <a:noFill/>
          <a:ln w="9525">
            <a:noFill/>
            <a:miter lim="800000"/>
            <a:headEnd/>
            <a:tailEnd/>
          </a:ln>
          <a:effectLst/>
        </p:spPr>
        <p:txBody>
          <a:bodyPr wrap="square">
            <a:spAutoFit/>
          </a:bodyPr>
          <a:lstStyle/>
          <a:p>
            <a:pPr>
              <a:spcBef>
                <a:spcPts val="0"/>
              </a:spcBef>
            </a:pPr>
            <a:r>
              <a:rPr lang="en-US" sz="1200" b="1" u="sng" dirty="0" smtClean="0">
                <a:solidFill>
                  <a:srgbClr val="A50021"/>
                </a:solidFill>
                <a:latin typeface="Candara" pitchFamily="34" charset="0"/>
              </a:rPr>
              <a:t>Drop Zone</a:t>
            </a:r>
          </a:p>
          <a:p>
            <a:pPr>
              <a:lnSpc>
                <a:spcPct val="114000"/>
              </a:lnSpc>
              <a:spcBef>
                <a:spcPts val="600"/>
              </a:spcBef>
            </a:pPr>
            <a:r>
              <a:rPr lang="en-US" sz="1200" b="1" u="sng" dirty="0" smtClean="0">
                <a:solidFill>
                  <a:srgbClr val="A50021"/>
                </a:solidFill>
                <a:latin typeface="Candara" pitchFamily="34" charset="0"/>
              </a:rPr>
              <a:t>Wait &amp; See </a:t>
            </a:r>
            <a:endParaRPr lang="en-US" sz="1200" u="sng" dirty="0">
              <a:solidFill>
                <a:srgbClr val="A50021"/>
              </a:solidFill>
              <a:latin typeface="Candara" pitchFamily="34" charset="0"/>
            </a:endParaRPr>
          </a:p>
        </p:txBody>
      </p:sp>
      <p:sp>
        <p:nvSpPr>
          <p:cNvPr id="1193" name="Text Box 2006"/>
          <p:cNvSpPr txBox="1">
            <a:spLocks noChangeArrowheads="1"/>
          </p:cNvSpPr>
          <p:nvPr/>
        </p:nvSpPr>
        <p:spPr bwMode="auto">
          <a:xfrm>
            <a:off x="5257138" y="3110284"/>
            <a:ext cx="962108" cy="1406539"/>
          </a:xfrm>
          <a:prstGeom prst="rect">
            <a:avLst/>
          </a:prstGeom>
          <a:noFill/>
          <a:ln w="9525">
            <a:noFill/>
            <a:miter lim="800000"/>
            <a:headEnd/>
            <a:tailEnd/>
          </a:ln>
          <a:effectLst/>
        </p:spPr>
        <p:txBody>
          <a:bodyPr wrap="square">
            <a:spAutoFit/>
          </a:bodyPr>
          <a:lstStyle/>
          <a:p>
            <a:pPr>
              <a:spcBef>
                <a:spcPts val="0"/>
              </a:spcBef>
            </a:pPr>
            <a:r>
              <a:rPr lang="en-US" sz="1200" b="1" spc="200" dirty="0" smtClean="0">
                <a:solidFill>
                  <a:srgbClr val="A50021"/>
                </a:solidFill>
                <a:latin typeface="Candara" pitchFamily="34" charset="0"/>
              </a:rPr>
              <a:t>SIAPOA</a:t>
            </a:r>
          </a:p>
          <a:p>
            <a:pPr>
              <a:lnSpc>
                <a:spcPct val="114000"/>
              </a:lnSpc>
              <a:spcBef>
                <a:spcPts val="600"/>
              </a:spcBef>
            </a:pPr>
            <a:r>
              <a:rPr lang="en-US" sz="1000" b="1" dirty="0" smtClean="0">
                <a:solidFill>
                  <a:srgbClr val="A50021"/>
                </a:solidFill>
                <a:latin typeface="Candara" pitchFamily="34" charset="0"/>
              </a:rPr>
              <a:t>Speed of play </a:t>
            </a:r>
            <a:br>
              <a:rPr lang="en-US" sz="1000" b="1" dirty="0" smtClean="0">
                <a:solidFill>
                  <a:srgbClr val="A50021"/>
                </a:solidFill>
                <a:latin typeface="Candara" pitchFamily="34" charset="0"/>
              </a:rPr>
            </a:br>
            <a:r>
              <a:rPr lang="en-US" sz="1000" b="1" dirty="0" smtClean="0">
                <a:solidFill>
                  <a:srgbClr val="A50021"/>
                </a:solidFill>
                <a:latin typeface="Candara" pitchFamily="34" charset="0"/>
              </a:rPr>
              <a:t>Intent </a:t>
            </a:r>
            <a:br>
              <a:rPr lang="en-US" sz="1000" b="1" dirty="0" smtClean="0">
                <a:solidFill>
                  <a:srgbClr val="A50021"/>
                </a:solidFill>
                <a:latin typeface="Candara" pitchFamily="34" charset="0"/>
              </a:rPr>
            </a:br>
            <a:r>
              <a:rPr lang="en-US" sz="1000" b="1" dirty="0" smtClean="0">
                <a:solidFill>
                  <a:srgbClr val="A50021"/>
                </a:solidFill>
                <a:latin typeface="Candara" pitchFamily="34" charset="0"/>
              </a:rPr>
              <a:t>Aggressive  </a:t>
            </a:r>
            <a:br>
              <a:rPr lang="en-US" sz="1000" b="1" dirty="0" smtClean="0">
                <a:solidFill>
                  <a:srgbClr val="A50021"/>
                </a:solidFill>
                <a:latin typeface="Candara" pitchFamily="34" charset="0"/>
              </a:rPr>
            </a:br>
            <a:r>
              <a:rPr lang="en-US" sz="1000" b="1" dirty="0" smtClean="0">
                <a:solidFill>
                  <a:srgbClr val="A50021"/>
                </a:solidFill>
                <a:latin typeface="Candara" pitchFamily="34" charset="0"/>
              </a:rPr>
              <a:t>Position </a:t>
            </a:r>
            <a:r>
              <a:rPr lang="en-US" sz="1000" dirty="0" smtClean="0">
                <a:solidFill>
                  <a:srgbClr val="A50021"/>
                </a:solidFill>
                <a:latin typeface="Candara" pitchFamily="34" charset="0"/>
              </a:rPr>
              <a:t/>
            </a:r>
            <a:br>
              <a:rPr lang="en-US" sz="1000" dirty="0" smtClean="0">
                <a:solidFill>
                  <a:srgbClr val="A50021"/>
                </a:solidFill>
                <a:latin typeface="Candara" pitchFamily="34" charset="0"/>
              </a:rPr>
            </a:br>
            <a:r>
              <a:rPr lang="en-US" sz="1000" b="1" dirty="0" smtClean="0">
                <a:solidFill>
                  <a:srgbClr val="A50021"/>
                </a:solidFill>
                <a:latin typeface="Candara" pitchFamily="34" charset="0"/>
              </a:rPr>
              <a:t>Opportunity</a:t>
            </a:r>
            <a:r>
              <a:rPr lang="en-US" sz="1000" dirty="0" smtClean="0">
                <a:solidFill>
                  <a:srgbClr val="A50021"/>
                </a:solidFill>
                <a:latin typeface="Candara" pitchFamily="34" charset="0"/>
              </a:rPr>
              <a:t> </a:t>
            </a:r>
            <a:br>
              <a:rPr lang="en-US" sz="1000" dirty="0" smtClean="0">
                <a:solidFill>
                  <a:srgbClr val="A50021"/>
                </a:solidFill>
                <a:latin typeface="Candara" pitchFamily="34" charset="0"/>
              </a:rPr>
            </a:br>
            <a:r>
              <a:rPr lang="en-US" sz="1000" b="1" dirty="0" smtClean="0">
                <a:solidFill>
                  <a:srgbClr val="A50021"/>
                </a:solidFill>
                <a:latin typeface="Candara" pitchFamily="34" charset="0"/>
              </a:rPr>
              <a:t>Atmosphere</a:t>
            </a:r>
            <a:endParaRPr lang="en-US" sz="1000" dirty="0">
              <a:solidFill>
                <a:srgbClr val="A50021"/>
              </a:solidFill>
              <a:latin typeface="Candara" pitchFamily="34" charset="0"/>
            </a:endParaRPr>
          </a:p>
        </p:txBody>
      </p:sp>
      <p:sp>
        <p:nvSpPr>
          <p:cNvPr id="1196" name="Text Box 2006"/>
          <p:cNvSpPr txBox="1">
            <a:spLocks noChangeArrowheads="1"/>
          </p:cNvSpPr>
          <p:nvPr/>
        </p:nvSpPr>
        <p:spPr bwMode="auto">
          <a:xfrm>
            <a:off x="5274366" y="2507309"/>
            <a:ext cx="960783" cy="564450"/>
          </a:xfrm>
          <a:prstGeom prst="rect">
            <a:avLst/>
          </a:prstGeom>
          <a:noFill/>
          <a:ln w="9525">
            <a:noFill/>
            <a:miter lim="800000"/>
            <a:headEnd/>
            <a:tailEnd/>
          </a:ln>
          <a:effectLst/>
        </p:spPr>
        <p:txBody>
          <a:bodyPr wrap="square">
            <a:spAutoFit/>
          </a:bodyPr>
          <a:lstStyle/>
          <a:p>
            <a:pPr>
              <a:spcBef>
                <a:spcPts val="0"/>
              </a:spcBef>
            </a:pPr>
            <a:r>
              <a:rPr lang="en-US" sz="1200" b="1" u="sng" dirty="0" smtClean="0">
                <a:solidFill>
                  <a:srgbClr val="A50021"/>
                </a:solidFill>
                <a:latin typeface="Candara" pitchFamily="34" charset="0"/>
              </a:rPr>
              <a:t>Drop Zone</a:t>
            </a:r>
          </a:p>
          <a:p>
            <a:pPr>
              <a:lnSpc>
                <a:spcPct val="114000"/>
              </a:lnSpc>
              <a:spcBef>
                <a:spcPts val="600"/>
              </a:spcBef>
            </a:pPr>
            <a:r>
              <a:rPr lang="en-US" sz="1200" b="1" u="sng" dirty="0" smtClean="0">
                <a:solidFill>
                  <a:srgbClr val="A50021"/>
                </a:solidFill>
                <a:latin typeface="Candara" pitchFamily="34" charset="0"/>
              </a:rPr>
              <a:t>Wait &amp; See </a:t>
            </a:r>
            <a:endParaRPr lang="en-US" sz="1200" u="sng" dirty="0">
              <a:solidFill>
                <a:srgbClr val="A50021"/>
              </a:solidFill>
              <a:latin typeface="Candar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1" name="Line 2653"/>
          <p:cNvSpPr>
            <a:spLocks noChangeShapeType="1"/>
          </p:cNvSpPr>
          <p:nvPr/>
        </p:nvSpPr>
        <p:spPr bwMode="auto">
          <a:xfrm flipH="1">
            <a:off x="342900" y="4573588"/>
            <a:ext cx="293688" cy="0"/>
          </a:xfrm>
          <a:prstGeom prst="line">
            <a:avLst/>
          </a:prstGeom>
          <a:noFill/>
          <a:ln w="9525">
            <a:solidFill>
              <a:schemeClr val="tx1"/>
            </a:solidFill>
            <a:round/>
            <a:headEnd/>
            <a:tailEnd/>
          </a:ln>
          <a:effectLst/>
        </p:spPr>
        <p:txBody>
          <a:bodyPr wrap="none" anchor="ctr"/>
          <a:lstStyle/>
          <a:p>
            <a:endParaRPr lang="en-US"/>
          </a:p>
        </p:txBody>
      </p:sp>
      <p:sp>
        <p:nvSpPr>
          <p:cNvPr id="4702" name="Line 2654"/>
          <p:cNvSpPr>
            <a:spLocks noChangeShapeType="1"/>
          </p:cNvSpPr>
          <p:nvPr/>
        </p:nvSpPr>
        <p:spPr bwMode="auto">
          <a:xfrm>
            <a:off x="6229350" y="4573588"/>
            <a:ext cx="338138" cy="0"/>
          </a:xfrm>
          <a:prstGeom prst="line">
            <a:avLst/>
          </a:prstGeom>
          <a:noFill/>
          <a:ln w="9525">
            <a:solidFill>
              <a:schemeClr val="tx1"/>
            </a:solidFill>
            <a:round/>
            <a:headEnd/>
            <a:tailEnd/>
          </a:ln>
          <a:effectLst/>
        </p:spPr>
        <p:txBody>
          <a:bodyPr wrap="none" anchor="ctr"/>
          <a:lstStyle/>
          <a:p>
            <a:endParaRPr lang="en-US"/>
          </a:p>
        </p:txBody>
      </p:sp>
      <p:sp>
        <p:nvSpPr>
          <p:cNvPr id="4706" name="Line 2658"/>
          <p:cNvSpPr>
            <a:spLocks noChangeShapeType="1"/>
          </p:cNvSpPr>
          <p:nvPr/>
        </p:nvSpPr>
        <p:spPr bwMode="auto">
          <a:xfrm>
            <a:off x="6253163" y="790575"/>
            <a:ext cx="346075" cy="0"/>
          </a:xfrm>
          <a:prstGeom prst="line">
            <a:avLst/>
          </a:prstGeom>
          <a:noFill/>
          <a:ln w="9525">
            <a:solidFill>
              <a:schemeClr val="tx1"/>
            </a:solidFill>
            <a:round/>
            <a:headEnd/>
            <a:tailEnd/>
          </a:ln>
          <a:effectLst/>
        </p:spPr>
        <p:txBody>
          <a:bodyPr wrap="none" anchor="ctr"/>
          <a:lstStyle/>
          <a:p>
            <a:endParaRPr lang="en-US"/>
          </a:p>
        </p:txBody>
      </p:sp>
      <p:sp>
        <p:nvSpPr>
          <p:cNvPr id="4707" name="Line 2659"/>
          <p:cNvSpPr>
            <a:spLocks noChangeShapeType="1"/>
          </p:cNvSpPr>
          <p:nvPr/>
        </p:nvSpPr>
        <p:spPr bwMode="auto">
          <a:xfrm flipV="1">
            <a:off x="6175375" y="366713"/>
            <a:ext cx="0" cy="346075"/>
          </a:xfrm>
          <a:prstGeom prst="line">
            <a:avLst/>
          </a:prstGeom>
          <a:noFill/>
          <a:ln w="9525">
            <a:solidFill>
              <a:schemeClr val="tx1"/>
            </a:solidFill>
            <a:round/>
            <a:headEnd/>
            <a:tailEnd/>
          </a:ln>
          <a:effectLst/>
        </p:spPr>
        <p:txBody>
          <a:bodyPr wrap="none" anchor="ctr"/>
          <a:lstStyle/>
          <a:p>
            <a:endParaRPr lang="en-US"/>
          </a:p>
        </p:txBody>
      </p:sp>
      <p:sp>
        <p:nvSpPr>
          <p:cNvPr id="4709" name="Line 2661"/>
          <p:cNvSpPr>
            <a:spLocks noChangeShapeType="1"/>
          </p:cNvSpPr>
          <p:nvPr/>
        </p:nvSpPr>
        <p:spPr bwMode="auto">
          <a:xfrm flipH="1">
            <a:off x="265113" y="790575"/>
            <a:ext cx="347662" cy="0"/>
          </a:xfrm>
          <a:prstGeom prst="line">
            <a:avLst/>
          </a:prstGeom>
          <a:noFill/>
          <a:ln w="9525">
            <a:solidFill>
              <a:schemeClr val="tx1"/>
            </a:solidFill>
            <a:round/>
            <a:headEnd/>
            <a:tailEnd/>
          </a:ln>
          <a:effectLst/>
        </p:spPr>
        <p:txBody>
          <a:bodyPr wrap="none" anchor="ctr"/>
          <a:lstStyle/>
          <a:p>
            <a:endParaRPr lang="en-US"/>
          </a:p>
        </p:txBody>
      </p:sp>
      <p:sp>
        <p:nvSpPr>
          <p:cNvPr id="4710" name="Line 2662"/>
          <p:cNvSpPr>
            <a:spLocks noChangeShapeType="1"/>
          </p:cNvSpPr>
          <p:nvPr/>
        </p:nvSpPr>
        <p:spPr bwMode="auto">
          <a:xfrm flipV="1">
            <a:off x="685800" y="369888"/>
            <a:ext cx="0" cy="344487"/>
          </a:xfrm>
          <a:prstGeom prst="line">
            <a:avLst/>
          </a:prstGeom>
          <a:noFill/>
          <a:ln w="9525">
            <a:solidFill>
              <a:schemeClr val="tx1"/>
            </a:solidFill>
            <a:round/>
            <a:headEnd/>
            <a:tailEnd/>
          </a:ln>
          <a:effectLst/>
        </p:spPr>
        <p:txBody>
          <a:bodyPr wrap="none" anchor="ctr"/>
          <a:lstStyle/>
          <a:p>
            <a:endParaRPr lang="en-US"/>
          </a:p>
        </p:txBody>
      </p:sp>
      <p:sp>
        <p:nvSpPr>
          <p:cNvPr id="4711" name="Line 2663"/>
          <p:cNvSpPr>
            <a:spLocks noChangeShapeType="1"/>
          </p:cNvSpPr>
          <p:nvPr/>
        </p:nvSpPr>
        <p:spPr bwMode="auto">
          <a:xfrm flipH="1">
            <a:off x="263525" y="8356600"/>
            <a:ext cx="352425" cy="0"/>
          </a:xfrm>
          <a:prstGeom prst="line">
            <a:avLst/>
          </a:prstGeom>
          <a:noFill/>
          <a:ln w="9525">
            <a:solidFill>
              <a:schemeClr val="tx1"/>
            </a:solidFill>
            <a:round/>
            <a:headEnd/>
            <a:tailEnd/>
          </a:ln>
          <a:effectLst/>
        </p:spPr>
        <p:txBody>
          <a:bodyPr wrap="none" anchor="ctr"/>
          <a:lstStyle/>
          <a:p>
            <a:endParaRPr lang="en-US"/>
          </a:p>
        </p:txBody>
      </p:sp>
      <p:sp>
        <p:nvSpPr>
          <p:cNvPr id="4712" name="Line 2664"/>
          <p:cNvSpPr>
            <a:spLocks noChangeShapeType="1"/>
          </p:cNvSpPr>
          <p:nvPr/>
        </p:nvSpPr>
        <p:spPr bwMode="auto">
          <a:xfrm>
            <a:off x="688975" y="8429625"/>
            <a:ext cx="0" cy="352425"/>
          </a:xfrm>
          <a:prstGeom prst="line">
            <a:avLst/>
          </a:prstGeom>
          <a:noFill/>
          <a:ln w="9525">
            <a:solidFill>
              <a:schemeClr val="tx1"/>
            </a:solidFill>
            <a:round/>
            <a:headEnd/>
            <a:tailEnd/>
          </a:ln>
          <a:effectLst/>
        </p:spPr>
        <p:txBody>
          <a:bodyPr wrap="none" anchor="ctr"/>
          <a:lstStyle/>
          <a:p>
            <a:endParaRPr lang="en-US"/>
          </a:p>
        </p:txBody>
      </p:sp>
      <p:sp>
        <p:nvSpPr>
          <p:cNvPr id="4714" name="Line 2666"/>
          <p:cNvSpPr>
            <a:spLocks noChangeShapeType="1"/>
          </p:cNvSpPr>
          <p:nvPr/>
        </p:nvSpPr>
        <p:spPr bwMode="auto">
          <a:xfrm>
            <a:off x="6175375" y="8429625"/>
            <a:ext cx="0" cy="352425"/>
          </a:xfrm>
          <a:prstGeom prst="line">
            <a:avLst/>
          </a:prstGeom>
          <a:noFill/>
          <a:ln w="9525">
            <a:solidFill>
              <a:schemeClr val="tx1"/>
            </a:solidFill>
            <a:round/>
            <a:headEnd/>
            <a:tailEnd/>
          </a:ln>
          <a:effectLst/>
        </p:spPr>
        <p:txBody>
          <a:bodyPr wrap="none" anchor="ctr"/>
          <a:lstStyle/>
          <a:p>
            <a:endParaRPr lang="en-US"/>
          </a:p>
        </p:txBody>
      </p:sp>
      <p:sp>
        <p:nvSpPr>
          <p:cNvPr id="4715" name="Line 2667"/>
          <p:cNvSpPr>
            <a:spLocks noChangeShapeType="1"/>
          </p:cNvSpPr>
          <p:nvPr/>
        </p:nvSpPr>
        <p:spPr bwMode="auto">
          <a:xfrm>
            <a:off x="6248400" y="8356600"/>
            <a:ext cx="352425" cy="0"/>
          </a:xfrm>
          <a:prstGeom prst="line">
            <a:avLst/>
          </a:prstGeom>
          <a:noFill/>
          <a:ln w="9525">
            <a:solidFill>
              <a:schemeClr val="tx1"/>
            </a:solidFill>
            <a:round/>
            <a:headEnd/>
            <a:tailEnd/>
          </a:ln>
          <a:effectLst/>
        </p:spPr>
        <p:txBody>
          <a:bodyPr wrap="none" anchor="ctr"/>
          <a:lstStyle/>
          <a:p>
            <a:endParaRPr lang="en-US"/>
          </a:p>
        </p:txBody>
      </p:sp>
      <p:sp>
        <p:nvSpPr>
          <p:cNvPr id="4811" name="WordArt 2763"/>
          <p:cNvSpPr>
            <a:spLocks noChangeArrowheads="1" noChangeShapeType="1" noTextEdit="1"/>
          </p:cNvSpPr>
          <p:nvPr/>
        </p:nvSpPr>
        <p:spPr bwMode="auto">
          <a:xfrm>
            <a:off x="742950" y="504825"/>
            <a:ext cx="5340350" cy="244475"/>
          </a:xfrm>
          <a:prstGeom prst="rect">
            <a:avLst/>
          </a:prstGeom>
        </p:spPr>
        <p:txBody>
          <a:bodyPr wrap="none" fromWordArt="1">
            <a:prstTxWarp prst="textPlain">
              <a:avLst>
                <a:gd name="adj" fmla="val 50000"/>
              </a:avLst>
            </a:prstTxWarp>
          </a:bodyPr>
          <a:lstStyle/>
          <a:p>
            <a:pPr algn="ctr"/>
            <a:r>
              <a:rPr lang="en-US" sz="1400" kern="10">
                <a:ln w="9525">
                  <a:solidFill>
                    <a:srgbClr val="000000"/>
                  </a:solidFill>
                  <a:round/>
                  <a:headEnd/>
                  <a:tailEnd/>
                </a:ln>
                <a:solidFill>
                  <a:srgbClr val="FFFFFF"/>
                </a:solidFill>
                <a:latin typeface="Arial Black"/>
              </a:rPr>
              <a:t>Print on greyscale printer to reproduce      symbols correctly!</a:t>
            </a:r>
          </a:p>
        </p:txBody>
      </p:sp>
      <p:grpSp>
        <p:nvGrpSpPr>
          <p:cNvPr id="2449" name="Group 3423"/>
          <p:cNvGrpSpPr>
            <a:grpSpLocks/>
          </p:cNvGrpSpPr>
          <p:nvPr/>
        </p:nvGrpSpPr>
        <p:grpSpPr bwMode="auto">
          <a:xfrm>
            <a:off x="4198938" y="501650"/>
            <a:ext cx="217487" cy="217488"/>
            <a:chOff x="1029" y="1253"/>
            <a:chExt cx="137" cy="137"/>
          </a:xfrm>
        </p:grpSpPr>
        <p:sp>
          <p:nvSpPr>
            <p:cNvPr id="5472" name="Oval 3424"/>
            <p:cNvSpPr>
              <a:spLocks noChangeArrowheads="1"/>
            </p:cNvSpPr>
            <p:nvPr/>
          </p:nvSpPr>
          <p:spPr bwMode="auto">
            <a:xfrm>
              <a:off x="1029" y="1253"/>
              <a:ext cx="137" cy="137"/>
            </a:xfrm>
            <a:prstGeom prst="ellipse">
              <a:avLst/>
            </a:prstGeom>
            <a:noFill/>
            <a:ln w="9525">
              <a:solidFill>
                <a:schemeClr val="tx1"/>
              </a:solidFill>
              <a:round/>
              <a:headEnd/>
              <a:tailEnd/>
            </a:ln>
            <a:effectLst/>
          </p:spPr>
          <p:txBody>
            <a:bodyPr wrap="none" anchor="ctr"/>
            <a:lstStyle/>
            <a:p>
              <a:endParaRPr lang="en-US"/>
            </a:p>
          </p:txBody>
        </p:sp>
        <p:sp>
          <p:nvSpPr>
            <p:cNvPr id="5473" name="Line 3425"/>
            <p:cNvSpPr>
              <a:spLocks noChangeShapeType="1"/>
            </p:cNvSpPr>
            <p:nvPr/>
          </p:nvSpPr>
          <p:spPr bwMode="auto">
            <a:xfrm flipV="1">
              <a:off x="1096" y="1263"/>
              <a:ext cx="0" cy="61"/>
            </a:xfrm>
            <a:prstGeom prst="line">
              <a:avLst/>
            </a:prstGeom>
            <a:noFill/>
            <a:ln w="6350">
              <a:solidFill>
                <a:schemeClr val="folHlink"/>
              </a:solidFill>
              <a:round/>
              <a:headEnd/>
              <a:tailEnd type="triangle" w="sm" len="sm"/>
            </a:ln>
            <a:effectLst/>
          </p:spPr>
          <p:txBody>
            <a:bodyPr wrap="none" anchor="ctr"/>
            <a:lstStyle/>
            <a:p>
              <a:endParaRPr lang="en-US"/>
            </a:p>
          </p:txBody>
        </p:sp>
        <p:sp>
          <p:nvSpPr>
            <p:cNvPr id="5474" name="Line 3426"/>
            <p:cNvSpPr>
              <a:spLocks noChangeShapeType="1"/>
            </p:cNvSpPr>
            <p:nvPr/>
          </p:nvSpPr>
          <p:spPr bwMode="auto">
            <a:xfrm rot="7860546" flipV="1">
              <a:off x="1119" y="1316"/>
              <a:ext cx="1" cy="61"/>
            </a:xfrm>
            <a:prstGeom prst="line">
              <a:avLst/>
            </a:prstGeom>
            <a:noFill/>
            <a:ln w="6350">
              <a:solidFill>
                <a:schemeClr val="folHlink"/>
              </a:solidFill>
              <a:round/>
              <a:headEnd/>
              <a:tailEnd type="triangle" w="sm" len="sm"/>
            </a:ln>
            <a:effectLst/>
          </p:spPr>
          <p:txBody>
            <a:bodyPr wrap="none" anchor="ctr"/>
            <a:lstStyle/>
            <a:p>
              <a:endParaRPr lang="en-US"/>
            </a:p>
          </p:txBody>
        </p:sp>
      </p:grpSp>
      <p:sp>
        <p:nvSpPr>
          <p:cNvPr id="5476" name="Text Box 3428"/>
          <p:cNvSpPr txBox="1">
            <a:spLocks noChangeArrowheads="1"/>
          </p:cNvSpPr>
          <p:nvPr/>
        </p:nvSpPr>
        <p:spPr bwMode="auto">
          <a:xfrm rot="-5400000">
            <a:off x="-429419" y="1239044"/>
            <a:ext cx="1547813" cy="244475"/>
          </a:xfrm>
          <a:prstGeom prst="rect">
            <a:avLst/>
          </a:prstGeom>
          <a:noFill/>
          <a:ln w="9525">
            <a:noFill/>
            <a:miter lim="800000"/>
            <a:headEnd/>
            <a:tailEnd/>
          </a:ln>
          <a:effectLst/>
        </p:spPr>
        <p:txBody>
          <a:bodyPr>
            <a:spAutoFit/>
          </a:bodyPr>
          <a:lstStyle/>
          <a:p>
            <a:pPr>
              <a:spcBef>
                <a:spcPct val="50000"/>
              </a:spcBef>
            </a:pPr>
            <a:r>
              <a:rPr lang="en-US" sz="1000"/>
              <a:t>Cut on these marks &gt;&gt;&gt;</a:t>
            </a:r>
          </a:p>
        </p:txBody>
      </p:sp>
      <p:sp>
        <p:nvSpPr>
          <p:cNvPr id="1335" name="TextBox 1334"/>
          <p:cNvSpPr txBox="1"/>
          <p:nvPr/>
        </p:nvSpPr>
        <p:spPr>
          <a:xfrm>
            <a:off x="707366" y="776377"/>
            <a:ext cx="5503653" cy="461665"/>
          </a:xfrm>
          <a:prstGeom prst="rect">
            <a:avLst/>
          </a:prstGeom>
          <a:noFill/>
        </p:spPr>
        <p:txBody>
          <a:bodyPr wrap="square" rtlCol="0">
            <a:spAutoFit/>
          </a:bodyPr>
          <a:lstStyle/>
          <a:p>
            <a:endParaRPr lang="en-US" dirty="0"/>
          </a:p>
        </p:txBody>
      </p:sp>
      <p:sp>
        <p:nvSpPr>
          <p:cNvPr id="7173" name="Rectangle 5"/>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79" name="Rectangle 11"/>
          <p:cNvSpPr>
            <a:spLocks noChangeArrowheads="1"/>
          </p:cNvSpPr>
          <p:nvPr/>
        </p:nvSpPr>
        <p:spPr bwMode="auto">
          <a:xfrm>
            <a:off x="673686" y="6637692"/>
            <a:ext cx="5506982" cy="861774"/>
          </a:xfrm>
          <a:prstGeom prst="rect">
            <a:avLst/>
          </a:prstGeom>
          <a:solidFill>
            <a:srgbClr val="CCECFF"/>
          </a:solidFill>
          <a:ln w="9525">
            <a:solidFill>
              <a:srgbClr val="0000FF"/>
            </a:solid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tab pos="3025775" algn="l"/>
              </a:tabLst>
            </a:pP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1. Plays in a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Dangerous Manner</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6. Keeper touches ball after it has been </a:t>
            </a:r>
            <a:endParaRPr kumimoji="0" lang="en-US" sz="1000" b="0" i="0" u="none" strike="noStrike" cap="none" normalizeH="0" baseline="0" dirty="0" smtClean="0">
              <a:ln>
                <a:noFill/>
              </a:ln>
              <a:solidFill>
                <a:schemeClr val="tx1"/>
              </a:solidFill>
              <a:effectLst/>
              <a:latin typeface="+mj-lt"/>
            </a:endParaRPr>
          </a:p>
          <a:p>
            <a:pPr marR="0" lvl="0" algn="l" defTabSz="914400" rtl="0" eaLnBrk="0" fontAlgn="base" latinLnBrk="0" hangingPunct="0">
              <a:lnSpc>
                <a:spcPct val="100000"/>
              </a:lnSpc>
              <a:spcBef>
                <a:spcPct val="0"/>
              </a:spcBef>
              <a:spcAft>
                <a:spcPct val="0"/>
              </a:spcAft>
              <a:buClrTx/>
              <a:buSzTx/>
              <a:tabLst>
                <a:tab pos="3025775" algn="l"/>
              </a:tabLst>
            </a:pPr>
            <a:r>
              <a:rPr kumimoji="0" lang="en-US" sz="1000" i="0" u="none" strike="noStrike" cap="none" normalizeH="0" baseline="0" dirty="0" smtClean="0">
                <a:ln>
                  <a:noFill/>
                </a:ln>
                <a:solidFill>
                  <a:schemeClr val="tx1"/>
                </a:solidFill>
                <a:effectLst/>
                <a:latin typeface="+mj-lt"/>
                <a:ea typeface="Calibri" pitchFamily="34" charset="0"/>
                <a:cs typeface="Times New Roman" pitchFamily="18" charset="0"/>
              </a:rPr>
              <a:t>2.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Impedes </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the progress of an opponent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deliberately kicked </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to him by a teammate</a:t>
            </a:r>
            <a:endParaRPr kumimoji="0" lang="en-US" sz="1000" b="0" i="0" u="none" strike="noStrike" cap="none" normalizeH="0" baseline="0" dirty="0" smtClean="0">
              <a:ln>
                <a:noFill/>
              </a:ln>
              <a:solidFill>
                <a:schemeClr val="tx1"/>
              </a:solidFill>
              <a:effectLst/>
              <a:latin typeface="+mj-lt"/>
            </a:endParaRPr>
          </a:p>
          <a:p>
            <a:pPr marR="0" lvl="0" algn="l" defTabSz="914400" rtl="0" eaLnBrk="0" fontAlgn="base" latinLnBrk="0" hangingPunct="0">
              <a:lnSpc>
                <a:spcPct val="100000"/>
              </a:lnSpc>
              <a:spcBef>
                <a:spcPct val="0"/>
              </a:spcBef>
              <a:spcAft>
                <a:spcPct val="0"/>
              </a:spcAft>
              <a:buClrTx/>
              <a:buSzTx/>
              <a:tabLst>
                <a:tab pos="3025775" algn="l"/>
              </a:tabLst>
            </a:pPr>
            <a:r>
              <a:rPr kumimoji="0" lang="en-US" sz="1000" i="0" u="none" strike="noStrike" cap="none" normalizeH="0" baseline="0" dirty="0" smtClean="0">
                <a:ln>
                  <a:noFill/>
                </a:ln>
                <a:solidFill>
                  <a:schemeClr val="tx1"/>
                </a:solidFill>
                <a:effectLst/>
                <a:latin typeface="+mj-lt"/>
                <a:ea typeface="Calibri" pitchFamily="34" charset="0"/>
                <a:cs typeface="Times New Roman" pitchFamily="18" charset="0"/>
              </a:rPr>
              <a:t>3.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Prevent </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the goalkeeper from releasing the ball	7. Keeper touches ball from throw-in</a:t>
            </a:r>
            <a:endParaRPr kumimoji="0" lang="en-US" sz="1000" b="0" i="0" u="none" strike="noStrike" cap="none" normalizeH="0" baseline="0" dirty="0" smtClean="0">
              <a:ln>
                <a:noFill/>
              </a:ln>
              <a:solidFill>
                <a:schemeClr val="tx1"/>
              </a:solidFill>
              <a:effectLst/>
              <a:latin typeface="+mj-lt"/>
            </a:endParaRPr>
          </a:p>
          <a:p>
            <a:pPr marR="0" lvl="0" algn="l" defTabSz="914400" rtl="0" eaLnBrk="0" fontAlgn="base" latinLnBrk="0" hangingPunct="0">
              <a:lnSpc>
                <a:spcPct val="100000"/>
              </a:lnSpc>
              <a:spcBef>
                <a:spcPct val="0"/>
              </a:spcBef>
              <a:spcAft>
                <a:spcPct val="0"/>
              </a:spcAft>
              <a:buClrTx/>
              <a:buSzTx/>
              <a:tabLst>
                <a:tab pos="3025775" algn="l"/>
              </a:tabLst>
            </a:pP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4. Goalkeeper takes more than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6 sec</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to release the ball	8. Commits any other offence</a:t>
            </a:r>
            <a:endParaRPr kumimoji="0" lang="en-US" sz="1000" b="0" i="0" u="none" strike="noStrike" cap="none" normalizeH="0" baseline="0" dirty="0" smtClean="0">
              <a:ln>
                <a:noFill/>
              </a:ln>
              <a:solidFill>
                <a:schemeClr val="tx1"/>
              </a:solidFill>
              <a:effectLst/>
              <a:latin typeface="+mj-lt"/>
            </a:endParaRPr>
          </a:p>
          <a:p>
            <a:pPr marR="0" lvl="0" algn="l" defTabSz="914400" rtl="0" eaLnBrk="0" fontAlgn="base" latinLnBrk="0" hangingPunct="0">
              <a:lnSpc>
                <a:spcPct val="100000"/>
              </a:lnSpc>
              <a:spcBef>
                <a:spcPct val="0"/>
              </a:spcBef>
              <a:spcAft>
                <a:spcPct val="0"/>
              </a:spcAft>
              <a:buClrTx/>
              <a:buSzTx/>
              <a:tabLst>
                <a:tab pos="3025775" algn="l"/>
              </a:tabLst>
            </a:pP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5. Keeper touches the ball again a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second time</a:t>
            </a:r>
            <a:r>
              <a:rPr kumimoji="0" lang="en-US" sz="1000" b="0" i="0" u="none" strike="noStrike" cap="none" normalizeH="0" baseline="0" dirty="0" smtClean="0">
                <a:ln>
                  <a:noFill/>
                </a:ln>
                <a:solidFill>
                  <a:schemeClr val="tx1"/>
                </a:solidFill>
                <a:effectLst/>
                <a:latin typeface="Candara" pitchFamily="34" charset="0"/>
                <a:ea typeface="Calibri" pitchFamily="34" charset="0"/>
                <a:cs typeface="Times New Roman" pitchFamily="18" charset="0"/>
              </a:rPr>
              <a:t>	9. Misconduct Restart</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7181" name="Rectangle 13"/>
          <p:cNvSpPr>
            <a:spLocks noChangeArrowheads="1"/>
          </p:cNvSpPr>
          <p:nvPr/>
        </p:nvSpPr>
        <p:spPr bwMode="auto">
          <a:xfrm>
            <a:off x="673686" y="7502198"/>
            <a:ext cx="5503652" cy="861774"/>
          </a:xfrm>
          <a:prstGeom prst="rect">
            <a:avLst/>
          </a:prstGeom>
          <a:solidFill>
            <a:srgbClr val="DDD9C3"/>
          </a:solidFill>
          <a:ln w="9525">
            <a:solidFill>
              <a:srgbClr val="A5002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tab pos="2863850" algn="l"/>
              </a:tabLst>
            </a:pP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1. Kicking</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or attempting to kick	6.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Pushes</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an opponent </a:t>
            </a:r>
            <a:endParaRPr kumimoji="0" lang="en-US" sz="1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tabLst>
                <a:tab pos="2863850" algn="l"/>
              </a:tabLst>
            </a:pP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2. Tripping</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or attempting to trip	7.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Tackles</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opponent before the ball</a:t>
            </a:r>
            <a:endParaRPr kumimoji="0" lang="en-US" sz="1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tabLst>
                <a:tab pos="2863850" algn="l"/>
              </a:tabLst>
            </a:pP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3. Jumping</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at opponent	8.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Holds</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an opponent</a:t>
            </a:r>
            <a:endParaRPr kumimoji="0" lang="en-US" sz="1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tabLst>
                <a:tab pos="2863850" algn="l"/>
              </a:tabLst>
            </a:pP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4. Charging</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an opponent	9.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Spits</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at an opponent</a:t>
            </a:r>
            <a:endParaRPr kumimoji="0" lang="en-US" sz="1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tabLst>
                <a:tab pos="2800350" algn="l"/>
              </a:tabLst>
            </a:pPr>
            <a:r>
              <a:rPr kumimoji="0" lang="en-US" sz="1000" b="1" i="0" u="none" strike="noStrike" cap="none" normalizeH="0" baseline="0" smtClean="0">
                <a:ln>
                  <a:noFill/>
                </a:ln>
                <a:solidFill>
                  <a:schemeClr val="tx1"/>
                </a:solidFill>
                <a:effectLst/>
                <a:latin typeface="+mj-lt"/>
                <a:ea typeface="Calibri" pitchFamily="34" charset="0"/>
                <a:cs typeface="Times New Roman" pitchFamily="18" charset="0"/>
              </a:rPr>
              <a:t>5. Strikes</a:t>
            </a:r>
            <a:r>
              <a:rPr kumimoji="0" lang="en-US" sz="1000" b="0" i="0" u="none" strike="noStrike" cap="none" normalizeH="0" baseline="0" smtClean="0">
                <a:ln>
                  <a:noFill/>
                </a:ln>
                <a:solidFill>
                  <a:schemeClr val="tx1"/>
                </a:solidFill>
                <a:effectLst/>
                <a:latin typeface="+mj-lt"/>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or attempts to strike opponent 	10.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Handles</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the ball deliberately</a:t>
            </a:r>
            <a:endParaRPr kumimoji="0" lang="en-US" sz="1000" b="0" i="0" u="none" strike="noStrike" cap="none" normalizeH="0" baseline="0" dirty="0" smtClean="0">
              <a:ln>
                <a:noFill/>
              </a:ln>
              <a:solidFill>
                <a:schemeClr val="tx1"/>
              </a:solidFill>
              <a:effectLst/>
              <a:latin typeface="+mj-lt"/>
            </a:endParaRPr>
          </a:p>
        </p:txBody>
      </p:sp>
      <p:sp>
        <p:nvSpPr>
          <p:cNvPr id="1346" name="Rectangle 11"/>
          <p:cNvSpPr>
            <a:spLocks noChangeArrowheads="1"/>
          </p:cNvSpPr>
          <p:nvPr/>
        </p:nvSpPr>
        <p:spPr bwMode="auto">
          <a:xfrm>
            <a:off x="673686" y="4585015"/>
            <a:ext cx="5506982" cy="1015663"/>
          </a:xfrm>
          <a:prstGeom prst="rect">
            <a:avLst/>
          </a:prstGeom>
          <a:solidFill>
            <a:srgbClr val="FFFFCC"/>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z="1000" dirty="0"/>
              <a:t>Guilty of </a:t>
            </a:r>
            <a:r>
              <a:rPr lang="en-US" sz="1000" b="1" dirty="0"/>
              <a:t>Unsporting Behavior (USB)</a:t>
            </a:r>
            <a:r>
              <a:rPr lang="en-US" sz="1000" dirty="0"/>
              <a:t>	7. Deliberately </a:t>
            </a:r>
            <a:r>
              <a:rPr lang="en-US" sz="1000" b="1" dirty="0"/>
              <a:t>Leaves</a:t>
            </a:r>
            <a:r>
              <a:rPr lang="en-US" sz="1000" dirty="0"/>
              <a:t> the Field </a:t>
            </a:r>
            <a:r>
              <a:rPr lang="en-US" sz="1000" b="1" dirty="0"/>
              <a:t>(L)</a:t>
            </a:r>
            <a:endParaRPr lang="en-US" sz="1000" dirty="0"/>
          </a:p>
          <a:p>
            <a:pPr lvl="0"/>
            <a:r>
              <a:rPr lang="en-US" sz="1000" b="1" dirty="0"/>
              <a:t>Dissent</a:t>
            </a:r>
            <a:r>
              <a:rPr lang="en-US" sz="1000" dirty="0"/>
              <a:t> by </a:t>
            </a:r>
            <a:r>
              <a:rPr lang="en-US" sz="1000" dirty="0" smtClean="0"/>
              <a:t>Word </a:t>
            </a:r>
            <a:r>
              <a:rPr lang="en-US" sz="1000" dirty="0"/>
              <a:t>or Action </a:t>
            </a:r>
            <a:r>
              <a:rPr lang="en-US" sz="1000" b="1" dirty="0"/>
              <a:t>(DT)</a:t>
            </a:r>
            <a:endParaRPr lang="en-US" sz="1000" dirty="0"/>
          </a:p>
          <a:p>
            <a:pPr lvl="0"/>
            <a:r>
              <a:rPr lang="en-US" sz="1000" b="1" dirty="0"/>
              <a:t>Persistent Infringement</a:t>
            </a:r>
            <a:r>
              <a:rPr lang="en-US" sz="1000" dirty="0"/>
              <a:t> of the Laws </a:t>
            </a:r>
            <a:r>
              <a:rPr lang="en-US" sz="1000" b="1" dirty="0"/>
              <a:t>(PI) 	If play is stopped to caution a player</a:t>
            </a:r>
            <a:r>
              <a:rPr lang="en-US" sz="1000" b="1" dirty="0" smtClean="0"/>
              <a:t>,</a:t>
            </a:r>
          </a:p>
          <a:p>
            <a:pPr lvl="0">
              <a:tabLst>
                <a:tab pos="2743200" algn="l"/>
              </a:tabLst>
            </a:pPr>
            <a:r>
              <a:rPr lang="en-US" sz="1000" b="1" dirty="0" smtClean="0"/>
              <a:t>Delays</a:t>
            </a:r>
            <a:r>
              <a:rPr lang="en-US" sz="1000" dirty="0" smtClean="0"/>
              <a:t> the </a:t>
            </a:r>
            <a:r>
              <a:rPr lang="en-US" sz="1000" b="1" dirty="0" smtClean="0"/>
              <a:t>Restart</a:t>
            </a:r>
            <a:r>
              <a:rPr lang="en-US" sz="1000" dirty="0" smtClean="0"/>
              <a:t> of play </a:t>
            </a:r>
            <a:r>
              <a:rPr lang="en-US" sz="1000" b="1" dirty="0" smtClean="0"/>
              <a:t>(DR)</a:t>
            </a:r>
            <a:r>
              <a:rPr lang="en-US" sz="1000" b="1" dirty="0"/>
              <a:t>	</a:t>
            </a:r>
            <a:r>
              <a:rPr lang="en-US" sz="1000" b="1" dirty="0" smtClean="0"/>
              <a:t>the referee will give an indirect free kick</a:t>
            </a:r>
          </a:p>
          <a:p>
            <a:pPr lvl="0">
              <a:tabLst>
                <a:tab pos="2743200" algn="l"/>
              </a:tabLst>
            </a:pPr>
            <a:r>
              <a:rPr lang="en-US" sz="1000" b="1" dirty="0" smtClean="0"/>
              <a:t>Fails</a:t>
            </a:r>
            <a:r>
              <a:rPr lang="en-US" sz="1000" dirty="0" smtClean="0"/>
              <a:t> to </a:t>
            </a:r>
            <a:r>
              <a:rPr lang="en-US" sz="1000" b="1" dirty="0" smtClean="0"/>
              <a:t>Respect</a:t>
            </a:r>
            <a:r>
              <a:rPr lang="en-US" sz="1000" dirty="0" smtClean="0"/>
              <a:t> required </a:t>
            </a:r>
            <a:r>
              <a:rPr lang="en-US" sz="1000" b="1" dirty="0" smtClean="0"/>
              <a:t>Distance</a:t>
            </a:r>
            <a:r>
              <a:rPr lang="en-US" sz="1000" dirty="0" smtClean="0"/>
              <a:t> </a:t>
            </a:r>
            <a:r>
              <a:rPr lang="en-US" sz="1000" b="1" dirty="0" smtClean="0"/>
              <a:t>(FRD)	to the opposing team unless the offense</a:t>
            </a:r>
          </a:p>
          <a:p>
            <a:pPr lvl="0">
              <a:tabLst>
                <a:tab pos="2743200" algn="l"/>
              </a:tabLst>
            </a:pPr>
            <a:r>
              <a:rPr lang="en-US" sz="1000" b="1" dirty="0" smtClean="0"/>
              <a:t>Enters</a:t>
            </a:r>
            <a:r>
              <a:rPr lang="en-US" sz="1000" dirty="0" smtClean="0"/>
              <a:t> field without Permission </a:t>
            </a:r>
            <a:r>
              <a:rPr lang="en-US" sz="1000" b="1" dirty="0" smtClean="0"/>
              <a:t>(E)	including a foul calling for a direct free kick</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345" name="Rectangle 11"/>
          <p:cNvSpPr>
            <a:spLocks noChangeArrowheads="1"/>
          </p:cNvSpPr>
          <p:nvPr/>
        </p:nvSpPr>
        <p:spPr bwMode="auto">
          <a:xfrm>
            <a:off x="673686" y="5614431"/>
            <a:ext cx="5506982" cy="1015663"/>
          </a:xfrm>
          <a:prstGeom prst="rect">
            <a:avLst/>
          </a:prstGeom>
          <a:solidFill>
            <a:srgbClr val="FFABAB"/>
          </a:solid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lvl="0">
              <a:tabLst>
                <a:tab pos="2743200" algn="l"/>
              </a:tabLst>
            </a:pPr>
            <a:r>
              <a:rPr lang="en-US" sz="1000" dirty="0" smtClean="0"/>
              <a:t>Guilty </a:t>
            </a:r>
            <a:r>
              <a:rPr lang="en-US" sz="1000" dirty="0"/>
              <a:t>of </a:t>
            </a:r>
            <a:r>
              <a:rPr lang="en-US" sz="1000" b="1" dirty="0"/>
              <a:t>Serious Foul Play (SFP)</a:t>
            </a:r>
            <a:r>
              <a:rPr lang="en-US" sz="1000" dirty="0"/>
              <a:t>	7. Receives a </a:t>
            </a:r>
            <a:r>
              <a:rPr lang="en-US" sz="1000" b="1" dirty="0"/>
              <a:t>Second Caution</a:t>
            </a:r>
            <a:r>
              <a:rPr lang="en-US" sz="1000" dirty="0"/>
              <a:t> </a:t>
            </a:r>
            <a:r>
              <a:rPr lang="en-US" sz="1000" b="1" dirty="0"/>
              <a:t>(SCT)</a:t>
            </a:r>
            <a:r>
              <a:rPr lang="en-US" sz="1000" dirty="0" smtClean="0"/>
              <a:t> </a:t>
            </a:r>
          </a:p>
          <a:p>
            <a:pPr lvl="0">
              <a:tabLst>
                <a:tab pos="2743200" algn="l"/>
              </a:tabLst>
            </a:pPr>
            <a:r>
              <a:rPr lang="en-US" sz="1000" dirty="0" smtClean="0"/>
              <a:t>Guilty </a:t>
            </a:r>
            <a:r>
              <a:rPr lang="en-US" sz="1000" dirty="0"/>
              <a:t>of </a:t>
            </a:r>
            <a:r>
              <a:rPr lang="en-US" sz="1000" b="1" dirty="0"/>
              <a:t>Violent Conduct (VC)</a:t>
            </a:r>
            <a:r>
              <a:rPr lang="en-US" sz="1000" dirty="0"/>
              <a:t>	</a:t>
            </a:r>
            <a:endParaRPr lang="en-US" sz="1000" b="1" dirty="0" smtClean="0"/>
          </a:p>
          <a:p>
            <a:pPr lvl="0">
              <a:tabLst>
                <a:tab pos="2743200" algn="l"/>
              </a:tabLst>
            </a:pPr>
            <a:r>
              <a:rPr lang="en-US" sz="1000" dirty="0" smtClean="0"/>
              <a:t>Spits at an Opponent or others </a:t>
            </a:r>
            <a:r>
              <a:rPr lang="en-US" sz="1000" b="1" dirty="0" smtClean="0"/>
              <a:t>(S)</a:t>
            </a:r>
            <a:r>
              <a:rPr lang="en-US" sz="1000" dirty="0" smtClean="0"/>
              <a:t> </a:t>
            </a:r>
            <a:r>
              <a:rPr lang="en-US" sz="1000" b="1" dirty="0" smtClean="0"/>
              <a:t>	If play is stopped to send off a player, the </a:t>
            </a:r>
          </a:p>
          <a:p>
            <a:pPr lvl="0">
              <a:tabLst>
                <a:tab pos="2743200" algn="l"/>
              </a:tabLst>
            </a:pPr>
            <a:r>
              <a:rPr lang="en-US" sz="1000" b="1" dirty="0" smtClean="0"/>
              <a:t>Denies</a:t>
            </a:r>
            <a:r>
              <a:rPr lang="en-US" sz="1000" dirty="0" smtClean="0"/>
              <a:t> a </a:t>
            </a:r>
            <a:r>
              <a:rPr lang="en-US" sz="1000" b="1" dirty="0" smtClean="0"/>
              <a:t>Goal</a:t>
            </a:r>
            <a:r>
              <a:rPr lang="en-US" sz="1000" dirty="0" smtClean="0"/>
              <a:t> by </a:t>
            </a:r>
            <a:r>
              <a:rPr lang="en-US" sz="1000" b="1" dirty="0" smtClean="0"/>
              <a:t>Handling</a:t>
            </a:r>
            <a:r>
              <a:rPr lang="en-US" sz="1000" dirty="0" smtClean="0"/>
              <a:t> the Ball </a:t>
            </a:r>
            <a:r>
              <a:rPr lang="en-US" sz="1000" b="1" dirty="0" smtClean="0"/>
              <a:t>(DGH)	referee will give an indirect free kick to the </a:t>
            </a:r>
          </a:p>
          <a:p>
            <a:pPr lvl="0">
              <a:tabLst>
                <a:tab pos="2743200" algn="l"/>
              </a:tabLst>
            </a:pPr>
            <a:r>
              <a:rPr lang="en-US" sz="1000" b="1" dirty="0" smtClean="0"/>
              <a:t>Denies</a:t>
            </a:r>
            <a:r>
              <a:rPr lang="en-US" sz="1000" dirty="0" smtClean="0"/>
              <a:t> a </a:t>
            </a:r>
            <a:r>
              <a:rPr lang="en-US" sz="1000" b="1" dirty="0" smtClean="0"/>
              <a:t>Goal</a:t>
            </a:r>
            <a:r>
              <a:rPr lang="en-US" sz="1000" dirty="0" smtClean="0"/>
              <a:t> by </a:t>
            </a:r>
            <a:r>
              <a:rPr lang="en-US" sz="1000" b="1" dirty="0" smtClean="0"/>
              <a:t>Foul (DGF)</a:t>
            </a:r>
            <a:r>
              <a:rPr lang="en-US" sz="1000" b="1" dirty="0"/>
              <a:t>	</a:t>
            </a:r>
            <a:r>
              <a:rPr lang="en-US" sz="1000" b="1" dirty="0" smtClean="0"/>
              <a:t>opposing team  unless the offense included a </a:t>
            </a:r>
            <a:endParaRPr lang="en-US" sz="1000" dirty="0"/>
          </a:p>
          <a:p>
            <a:pPr lvl="0">
              <a:tabLst>
                <a:tab pos="2743200" algn="l"/>
              </a:tabLst>
            </a:pPr>
            <a:r>
              <a:rPr lang="en-US" sz="1000" dirty="0" smtClean="0"/>
              <a:t>Offensive, Insulting or </a:t>
            </a:r>
            <a:r>
              <a:rPr lang="en-US" sz="1000" b="1" dirty="0" smtClean="0"/>
              <a:t>Abusive Language</a:t>
            </a:r>
            <a:r>
              <a:rPr lang="en-US" sz="1000" dirty="0" smtClean="0"/>
              <a:t> </a:t>
            </a:r>
            <a:r>
              <a:rPr lang="en-US" sz="1000" b="1" dirty="0" smtClean="0"/>
              <a:t>(AL)	foul calling for a direct free kick</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347" name="TextBox 1346"/>
          <p:cNvSpPr txBox="1"/>
          <p:nvPr/>
        </p:nvSpPr>
        <p:spPr>
          <a:xfrm rot="16200000">
            <a:off x="5565423" y="6943226"/>
            <a:ext cx="970844" cy="292388"/>
          </a:xfrm>
          <a:prstGeom prst="rect">
            <a:avLst/>
          </a:prstGeom>
          <a:noFill/>
        </p:spPr>
        <p:txBody>
          <a:bodyPr wrap="square" rtlCol="0">
            <a:spAutoFit/>
          </a:bodyPr>
          <a:lstStyle/>
          <a:p>
            <a:pPr algn="ctr"/>
            <a:r>
              <a:rPr lang="en-US" sz="1300" b="1" dirty="0" smtClean="0">
                <a:latin typeface="Arial" pitchFamily="34" charset="0"/>
                <a:cs typeface="Arial" pitchFamily="34" charset="0"/>
              </a:rPr>
              <a:t>INDIRECT</a:t>
            </a:r>
            <a:endParaRPr lang="en-US" sz="1300" b="1" dirty="0">
              <a:latin typeface="Arial" pitchFamily="34" charset="0"/>
              <a:cs typeface="Arial" pitchFamily="34" charset="0"/>
            </a:endParaRPr>
          </a:p>
        </p:txBody>
      </p:sp>
      <p:sp>
        <p:nvSpPr>
          <p:cNvPr id="1348" name="TextBox 1347"/>
          <p:cNvSpPr txBox="1"/>
          <p:nvPr/>
        </p:nvSpPr>
        <p:spPr>
          <a:xfrm rot="16200000">
            <a:off x="5602139" y="7797828"/>
            <a:ext cx="866633"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DIRECT</a:t>
            </a:r>
            <a:endParaRPr lang="en-US" sz="1400" b="1" dirty="0">
              <a:latin typeface="Arial" pitchFamily="34" charset="0"/>
              <a:cs typeface="Arial" pitchFamily="34" charset="0"/>
            </a:endParaRPr>
          </a:p>
        </p:txBody>
      </p:sp>
      <p:sp>
        <p:nvSpPr>
          <p:cNvPr id="1349" name="TextBox 1348"/>
          <p:cNvSpPr txBox="1"/>
          <p:nvPr/>
        </p:nvSpPr>
        <p:spPr>
          <a:xfrm rot="16200000">
            <a:off x="5528733" y="5992137"/>
            <a:ext cx="1044223" cy="292388"/>
          </a:xfrm>
          <a:prstGeom prst="rect">
            <a:avLst/>
          </a:prstGeom>
          <a:noFill/>
        </p:spPr>
        <p:txBody>
          <a:bodyPr wrap="square" rtlCol="0">
            <a:spAutoFit/>
          </a:bodyPr>
          <a:lstStyle/>
          <a:p>
            <a:pPr algn="ctr"/>
            <a:r>
              <a:rPr lang="en-US" sz="1300" b="1" dirty="0" smtClean="0">
                <a:latin typeface="Arial" pitchFamily="34" charset="0"/>
                <a:cs typeface="Arial" pitchFamily="34" charset="0"/>
              </a:rPr>
              <a:t>SEND-OFF</a:t>
            </a:r>
            <a:endParaRPr lang="en-US" sz="1300" b="1" dirty="0">
              <a:latin typeface="Arial" pitchFamily="34" charset="0"/>
              <a:cs typeface="Arial" pitchFamily="34" charset="0"/>
            </a:endParaRPr>
          </a:p>
        </p:txBody>
      </p:sp>
      <p:sp>
        <p:nvSpPr>
          <p:cNvPr id="1350" name="TextBox 1349"/>
          <p:cNvSpPr txBox="1"/>
          <p:nvPr/>
        </p:nvSpPr>
        <p:spPr>
          <a:xfrm rot="16200000">
            <a:off x="5540022" y="4940222"/>
            <a:ext cx="1021645"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CAUTION</a:t>
            </a:r>
            <a:endParaRPr lang="en-US" sz="1400" b="1" dirty="0">
              <a:latin typeface="Arial" pitchFamily="34" charset="0"/>
              <a:cs typeface="Arial" pitchFamily="34" charset="0"/>
            </a:endParaRPr>
          </a:p>
        </p:txBody>
      </p:sp>
      <p:sp>
        <p:nvSpPr>
          <p:cNvPr id="1351" name="Rectangle 11"/>
          <p:cNvSpPr>
            <a:spLocks noChangeArrowheads="1"/>
          </p:cNvSpPr>
          <p:nvPr/>
        </p:nvSpPr>
        <p:spPr bwMode="auto">
          <a:xfrm>
            <a:off x="668042" y="2827692"/>
            <a:ext cx="5506982" cy="861774"/>
          </a:xfrm>
          <a:prstGeom prst="rect">
            <a:avLst/>
          </a:prstGeom>
          <a:solidFill>
            <a:srgbClr val="CCECFF"/>
          </a:solidFill>
          <a:ln w="9525">
            <a:solidFill>
              <a:srgbClr val="0000FF"/>
            </a:solid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tab pos="3025775" algn="l"/>
              </a:tabLst>
            </a:pP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1. Plays in a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Dangerous Manner</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6. Keeper touches ball after it has been </a:t>
            </a:r>
            <a:endParaRPr kumimoji="0" lang="en-US" sz="1000" b="0" i="0" u="none" strike="noStrike" cap="none" normalizeH="0" baseline="0" dirty="0" smtClean="0">
              <a:ln>
                <a:noFill/>
              </a:ln>
              <a:solidFill>
                <a:schemeClr val="tx1"/>
              </a:solidFill>
              <a:effectLst/>
              <a:latin typeface="+mj-lt"/>
            </a:endParaRPr>
          </a:p>
          <a:p>
            <a:pPr marR="0" lvl="0" algn="l" defTabSz="914400" rtl="0" eaLnBrk="0" fontAlgn="base" latinLnBrk="0" hangingPunct="0">
              <a:lnSpc>
                <a:spcPct val="100000"/>
              </a:lnSpc>
              <a:spcBef>
                <a:spcPct val="0"/>
              </a:spcBef>
              <a:spcAft>
                <a:spcPct val="0"/>
              </a:spcAft>
              <a:buClrTx/>
              <a:buSzTx/>
              <a:tabLst>
                <a:tab pos="3025775" algn="l"/>
              </a:tabLst>
            </a:pPr>
            <a:r>
              <a:rPr kumimoji="0" lang="en-US" sz="1000" i="0" u="none" strike="noStrike" cap="none" normalizeH="0" baseline="0" dirty="0" smtClean="0">
                <a:ln>
                  <a:noFill/>
                </a:ln>
                <a:solidFill>
                  <a:schemeClr val="tx1"/>
                </a:solidFill>
                <a:effectLst/>
                <a:latin typeface="+mj-lt"/>
                <a:ea typeface="Calibri" pitchFamily="34" charset="0"/>
                <a:cs typeface="Times New Roman" pitchFamily="18" charset="0"/>
              </a:rPr>
              <a:t>2.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Impedes </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the progress of an opponent	 deliberately kicked to him by a team-mate</a:t>
            </a:r>
            <a:endParaRPr kumimoji="0" lang="en-US" sz="1000" b="0" i="0" u="none" strike="noStrike" cap="none" normalizeH="0" baseline="0" dirty="0" smtClean="0">
              <a:ln>
                <a:noFill/>
              </a:ln>
              <a:solidFill>
                <a:schemeClr val="tx1"/>
              </a:solidFill>
              <a:effectLst/>
              <a:latin typeface="+mj-lt"/>
            </a:endParaRPr>
          </a:p>
          <a:p>
            <a:pPr marR="0" lvl="0" algn="l" defTabSz="914400" rtl="0" eaLnBrk="0" fontAlgn="base" latinLnBrk="0" hangingPunct="0">
              <a:lnSpc>
                <a:spcPct val="100000"/>
              </a:lnSpc>
              <a:spcBef>
                <a:spcPct val="0"/>
              </a:spcBef>
              <a:spcAft>
                <a:spcPct val="0"/>
              </a:spcAft>
              <a:buClrTx/>
              <a:buSzTx/>
              <a:tabLst>
                <a:tab pos="3025775" algn="l"/>
              </a:tabLst>
            </a:pPr>
            <a:r>
              <a:rPr kumimoji="0" lang="en-US" sz="1000" i="0" u="none" strike="noStrike" cap="none" normalizeH="0" baseline="0" dirty="0" smtClean="0">
                <a:ln>
                  <a:noFill/>
                </a:ln>
                <a:solidFill>
                  <a:schemeClr val="tx1"/>
                </a:solidFill>
                <a:effectLst/>
                <a:latin typeface="+mj-lt"/>
                <a:ea typeface="Calibri" pitchFamily="34" charset="0"/>
                <a:cs typeface="Times New Roman" pitchFamily="18" charset="0"/>
              </a:rPr>
              <a:t>3.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Prevent </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the goalkeeper from releasing the ball	7. Keeper touches ball from throw-in</a:t>
            </a:r>
            <a:endParaRPr kumimoji="0" lang="en-US" sz="1000" b="0" i="0" u="none" strike="noStrike" cap="none" normalizeH="0" baseline="0" dirty="0" smtClean="0">
              <a:ln>
                <a:noFill/>
              </a:ln>
              <a:solidFill>
                <a:schemeClr val="tx1"/>
              </a:solidFill>
              <a:effectLst/>
              <a:latin typeface="+mj-lt"/>
            </a:endParaRPr>
          </a:p>
          <a:p>
            <a:pPr marR="0" lvl="0" algn="l" defTabSz="914400" rtl="0" eaLnBrk="0" fontAlgn="base" latinLnBrk="0" hangingPunct="0">
              <a:lnSpc>
                <a:spcPct val="100000"/>
              </a:lnSpc>
              <a:spcBef>
                <a:spcPct val="0"/>
              </a:spcBef>
              <a:spcAft>
                <a:spcPct val="0"/>
              </a:spcAft>
              <a:buClrTx/>
              <a:buSzTx/>
              <a:tabLst>
                <a:tab pos="3025775" algn="l"/>
              </a:tabLst>
            </a:pP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4. Goalkeeper takes more than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6 sec</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to release the ball	8. Commits any other offence</a:t>
            </a:r>
            <a:endParaRPr kumimoji="0" lang="en-US" sz="1000" b="0" i="0" u="none" strike="noStrike" cap="none" normalizeH="0" baseline="0" dirty="0" smtClean="0">
              <a:ln>
                <a:noFill/>
              </a:ln>
              <a:solidFill>
                <a:schemeClr val="tx1"/>
              </a:solidFill>
              <a:effectLst/>
              <a:latin typeface="+mj-lt"/>
            </a:endParaRPr>
          </a:p>
          <a:p>
            <a:pPr marR="0" lvl="0" algn="l" defTabSz="914400" rtl="0" eaLnBrk="0" fontAlgn="base" latinLnBrk="0" hangingPunct="0">
              <a:lnSpc>
                <a:spcPct val="100000"/>
              </a:lnSpc>
              <a:spcBef>
                <a:spcPct val="0"/>
              </a:spcBef>
              <a:spcAft>
                <a:spcPct val="0"/>
              </a:spcAft>
              <a:buClrTx/>
              <a:buSzTx/>
              <a:tabLst>
                <a:tab pos="3025775" algn="l"/>
              </a:tabLst>
            </a:pP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5. Keeper touches the ball again a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second time	</a:t>
            </a:r>
            <a:r>
              <a:rPr kumimoji="0" lang="en-US" sz="1000" i="0" u="none" strike="noStrike" cap="none" normalizeH="0" baseline="0" dirty="0" smtClean="0">
                <a:ln>
                  <a:noFill/>
                </a:ln>
                <a:solidFill>
                  <a:schemeClr val="tx1"/>
                </a:solidFill>
                <a:effectLst/>
                <a:latin typeface="+mj-lt"/>
                <a:ea typeface="Calibri" pitchFamily="34" charset="0"/>
                <a:cs typeface="Times New Roman" pitchFamily="18" charset="0"/>
              </a:rPr>
              <a:t>9. Misconduct Restart</a:t>
            </a:r>
            <a:r>
              <a:rPr kumimoji="0" lang="en-US" sz="1000" b="0" i="0" u="none" strike="noStrike" cap="none" normalizeH="0" baseline="0" dirty="0" smtClean="0">
                <a:ln>
                  <a:noFill/>
                </a:ln>
                <a:solidFill>
                  <a:schemeClr val="tx1"/>
                </a:solidFill>
                <a:effectLst/>
                <a:latin typeface="Candara" pitchFamily="34" charset="0"/>
                <a:ea typeface="Calibri" pitchFamily="34" charset="0"/>
                <a:cs typeface="Times New Roman" pitchFamily="18" charset="0"/>
              </a:rPr>
              <a:t>	</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352" name="Rectangle 13"/>
          <p:cNvSpPr>
            <a:spLocks noChangeArrowheads="1"/>
          </p:cNvSpPr>
          <p:nvPr/>
        </p:nvSpPr>
        <p:spPr bwMode="auto">
          <a:xfrm>
            <a:off x="668042" y="3692198"/>
            <a:ext cx="5503652" cy="861774"/>
          </a:xfrm>
          <a:prstGeom prst="rect">
            <a:avLst/>
          </a:prstGeom>
          <a:solidFill>
            <a:srgbClr val="DDD9C3"/>
          </a:solidFill>
          <a:ln w="9525">
            <a:solidFill>
              <a:srgbClr val="A5002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tab pos="2863850" algn="l"/>
              </a:tabLst>
            </a:pP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1. Kicking</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or attempting to kick	6.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Pushes</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an opponent </a:t>
            </a:r>
            <a:endParaRPr kumimoji="0" lang="en-US" sz="1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tabLst>
                <a:tab pos="2863850" algn="l"/>
              </a:tabLst>
            </a:pP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2. Tripping</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or attempting to trip	7.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Tackles</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opponent before the ball</a:t>
            </a:r>
            <a:endParaRPr kumimoji="0" lang="en-US" sz="1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tabLst>
                <a:tab pos="2863850" algn="l"/>
              </a:tabLst>
            </a:pP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3. Jumping</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at opponent	8.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Holds</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an opponent</a:t>
            </a:r>
            <a:endParaRPr kumimoji="0" lang="en-US" sz="1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tabLst>
                <a:tab pos="2863850" algn="l"/>
              </a:tabLst>
            </a:pP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4. Charging</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an opponent	9.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Spits</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at an opponent</a:t>
            </a:r>
            <a:endParaRPr kumimoji="0" lang="en-US" sz="1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tabLst>
                <a:tab pos="2800350" algn="l"/>
              </a:tabLst>
            </a:pP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5. Strikes</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or attempts to strike opponent 	10. </a:t>
            </a:r>
            <a:r>
              <a:rPr kumimoji="0" lang="en-US" sz="1000" b="1" i="0" u="none" strike="noStrike" cap="none" normalizeH="0" baseline="0" dirty="0" smtClean="0">
                <a:ln>
                  <a:noFill/>
                </a:ln>
                <a:solidFill>
                  <a:schemeClr val="tx1"/>
                </a:solidFill>
                <a:effectLst/>
                <a:latin typeface="+mj-lt"/>
                <a:ea typeface="Calibri" pitchFamily="34" charset="0"/>
                <a:cs typeface="Times New Roman" pitchFamily="18" charset="0"/>
              </a:rPr>
              <a:t>Handles</a:t>
            </a:r>
            <a:r>
              <a:rPr kumimoji="0" lang="en-US" sz="1000" b="0" i="0" u="none" strike="noStrike" cap="none" normalizeH="0" baseline="0" dirty="0" smtClean="0">
                <a:ln>
                  <a:noFill/>
                </a:ln>
                <a:solidFill>
                  <a:schemeClr val="tx1"/>
                </a:solidFill>
                <a:effectLst/>
                <a:latin typeface="+mj-lt"/>
                <a:ea typeface="Calibri" pitchFamily="34" charset="0"/>
                <a:cs typeface="Times New Roman" pitchFamily="18" charset="0"/>
              </a:rPr>
              <a:t> the ball deliberately</a:t>
            </a:r>
            <a:endParaRPr kumimoji="0" lang="en-US" sz="1000" b="0" i="0" u="none" strike="noStrike" cap="none" normalizeH="0" baseline="0" dirty="0" smtClean="0">
              <a:ln>
                <a:noFill/>
              </a:ln>
              <a:solidFill>
                <a:schemeClr val="tx1"/>
              </a:solidFill>
              <a:effectLst/>
              <a:latin typeface="+mj-lt"/>
            </a:endParaRPr>
          </a:p>
        </p:txBody>
      </p:sp>
      <p:sp>
        <p:nvSpPr>
          <p:cNvPr id="1353" name="Rectangle 11"/>
          <p:cNvSpPr>
            <a:spLocks noChangeArrowheads="1"/>
          </p:cNvSpPr>
          <p:nvPr/>
        </p:nvSpPr>
        <p:spPr bwMode="auto">
          <a:xfrm>
            <a:off x="668042" y="775015"/>
            <a:ext cx="5506982" cy="1015663"/>
          </a:xfrm>
          <a:prstGeom prst="rect">
            <a:avLst/>
          </a:prstGeom>
          <a:solidFill>
            <a:srgbClr val="FFFFCC"/>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z="1000" dirty="0"/>
              <a:t>Guilty of </a:t>
            </a:r>
            <a:r>
              <a:rPr lang="en-US" sz="1000" b="1" dirty="0"/>
              <a:t>Unsporting Behavior (USB)</a:t>
            </a:r>
            <a:r>
              <a:rPr lang="en-US" sz="1000" dirty="0"/>
              <a:t>	7. Deliberately </a:t>
            </a:r>
            <a:r>
              <a:rPr lang="en-US" sz="1000" b="1" dirty="0"/>
              <a:t>Leaves</a:t>
            </a:r>
            <a:r>
              <a:rPr lang="en-US" sz="1000" dirty="0"/>
              <a:t> the Field </a:t>
            </a:r>
            <a:r>
              <a:rPr lang="en-US" sz="1000" b="1" dirty="0"/>
              <a:t>(L)</a:t>
            </a:r>
            <a:endParaRPr lang="en-US" sz="1000" dirty="0"/>
          </a:p>
          <a:p>
            <a:pPr lvl="0"/>
            <a:r>
              <a:rPr lang="en-US" sz="1000" b="1" dirty="0"/>
              <a:t>Dissent</a:t>
            </a:r>
            <a:r>
              <a:rPr lang="en-US" sz="1000" dirty="0"/>
              <a:t> by </a:t>
            </a:r>
            <a:r>
              <a:rPr lang="en-US" sz="1000" dirty="0" smtClean="0"/>
              <a:t>Word </a:t>
            </a:r>
            <a:r>
              <a:rPr lang="en-US" sz="1000" dirty="0"/>
              <a:t>or Action </a:t>
            </a:r>
            <a:r>
              <a:rPr lang="en-US" sz="1000" b="1" dirty="0"/>
              <a:t>(DT)</a:t>
            </a:r>
            <a:endParaRPr lang="en-US" sz="1000" dirty="0"/>
          </a:p>
          <a:p>
            <a:pPr lvl="0"/>
            <a:r>
              <a:rPr lang="en-US" sz="1000" b="1" dirty="0"/>
              <a:t>Persistent Infringement</a:t>
            </a:r>
            <a:r>
              <a:rPr lang="en-US" sz="1000" dirty="0"/>
              <a:t> of the Laws </a:t>
            </a:r>
            <a:r>
              <a:rPr lang="en-US" sz="1000" b="1" dirty="0"/>
              <a:t>(PI) 	If play is stopped to caution a player</a:t>
            </a:r>
            <a:r>
              <a:rPr lang="en-US" sz="1000" b="1" dirty="0" smtClean="0"/>
              <a:t>,</a:t>
            </a:r>
          </a:p>
          <a:p>
            <a:pPr lvl="0">
              <a:tabLst>
                <a:tab pos="2743200" algn="l"/>
              </a:tabLst>
            </a:pPr>
            <a:r>
              <a:rPr lang="en-US" sz="1000" b="1" dirty="0" smtClean="0"/>
              <a:t>Delays</a:t>
            </a:r>
            <a:r>
              <a:rPr lang="en-US" sz="1000" dirty="0" smtClean="0"/>
              <a:t> the </a:t>
            </a:r>
            <a:r>
              <a:rPr lang="en-US" sz="1000" b="1" dirty="0" smtClean="0"/>
              <a:t>Restart</a:t>
            </a:r>
            <a:r>
              <a:rPr lang="en-US" sz="1000" dirty="0" smtClean="0"/>
              <a:t> of play </a:t>
            </a:r>
            <a:r>
              <a:rPr lang="en-US" sz="1000" b="1" dirty="0" smtClean="0"/>
              <a:t>(DR)</a:t>
            </a:r>
            <a:r>
              <a:rPr lang="en-US" sz="1000" b="1" dirty="0"/>
              <a:t>	</a:t>
            </a:r>
            <a:r>
              <a:rPr lang="en-US" sz="1000" b="1" dirty="0" smtClean="0"/>
              <a:t>the referee will give an indirect free kick</a:t>
            </a:r>
          </a:p>
          <a:p>
            <a:pPr lvl="0">
              <a:tabLst>
                <a:tab pos="2743200" algn="l"/>
              </a:tabLst>
            </a:pPr>
            <a:r>
              <a:rPr lang="en-US" sz="1000" b="1" dirty="0" smtClean="0"/>
              <a:t>Fails</a:t>
            </a:r>
            <a:r>
              <a:rPr lang="en-US" sz="1000" dirty="0" smtClean="0"/>
              <a:t> to </a:t>
            </a:r>
            <a:r>
              <a:rPr lang="en-US" sz="1000" b="1" dirty="0" smtClean="0"/>
              <a:t>Respect</a:t>
            </a:r>
            <a:r>
              <a:rPr lang="en-US" sz="1000" dirty="0" smtClean="0"/>
              <a:t> required </a:t>
            </a:r>
            <a:r>
              <a:rPr lang="en-US" sz="1000" b="1" dirty="0" smtClean="0"/>
              <a:t>Distance</a:t>
            </a:r>
            <a:r>
              <a:rPr lang="en-US" sz="1000" dirty="0" smtClean="0"/>
              <a:t> </a:t>
            </a:r>
            <a:r>
              <a:rPr lang="en-US" sz="1000" b="1" dirty="0" smtClean="0"/>
              <a:t>(FRD)	to the opposing team unless the offense</a:t>
            </a:r>
          </a:p>
          <a:p>
            <a:pPr lvl="0">
              <a:tabLst>
                <a:tab pos="2743200" algn="l"/>
              </a:tabLst>
            </a:pPr>
            <a:r>
              <a:rPr lang="en-US" sz="1000" b="1" dirty="0" smtClean="0"/>
              <a:t>Enters</a:t>
            </a:r>
            <a:r>
              <a:rPr lang="en-US" sz="1000" dirty="0" smtClean="0"/>
              <a:t> field without Permission </a:t>
            </a:r>
            <a:r>
              <a:rPr lang="en-US" sz="1000" b="1" dirty="0" smtClean="0"/>
              <a:t>(E)	including a foul calling for a direct free kick</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354" name="Rectangle 11"/>
          <p:cNvSpPr>
            <a:spLocks noChangeArrowheads="1"/>
          </p:cNvSpPr>
          <p:nvPr/>
        </p:nvSpPr>
        <p:spPr bwMode="auto">
          <a:xfrm>
            <a:off x="668042" y="1804431"/>
            <a:ext cx="5506982" cy="1015663"/>
          </a:xfrm>
          <a:prstGeom prst="rect">
            <a:avLst/>
          </a:prstGeom>
          <a:solidFill>
            <a:srgbClr val="FFABAB"/>
          </a:solid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lvl="0">
              <a:tabLst>
                <a:tab pos="2743200" algn="l"/>
              </a:tabLst>
            </a:pPr>
            <a:r>
              <a:rPr lang="en-US" sz="1000" dirty="0" smtClean="0"/>
              <a:t>Guilty </a:t>
            </a:r>
            <a:r>
              <a:rPr lang="en-US" sz="1000" dirty="0"/>
              <a:t>of </a:t>
            </a:r>
            <a:r>
              <a:rPr lang="en-US" sz="1000" b="1" dirty="0"/>
              <a:t>Serious Foul Play (SFP)</a:t>
            </a:r>
            <a:r>
              <a:rPr lang="en-US" sz="1000" dirty="0"/>
              <a:t>	7. Receives a </a:t>
            </a:r>
            <a:r>
              <a:rPr lang="en-US" sz="1000" b="1" dirty="0"/>
              <a:t>Second Caution</a:t>
            </a:r>
            <a:r>
              <a:rPr lang="en-US" sz="1000" dirty="0"/>
              <a:t> </a:t>
            </a:r>
            <a:r>
              <a:rPr lang="en-US" sz="1000" b="1" dirty="0"/>
              <a:t>(SCT)</a:t>
            </a:r>
            <a:r>
              <a:rPr lang="en-US" sz="1000" dirty="0" smtClean="0"/>
              <a:t> </a:t>
            </a:r>
          </a:p>
          <a:p>
            <a:pPr lvl="0">
              <a:tabLst>
                <a:tab pos="2743200" algn="l"/>
              </a:tabLst>
            </a:pPr>
            <a:r>
              <a:rPr lang="en-US" sz="1000" dirty="0" smtClean="0"/>
              <a:t>Guilty </a:t>
            </a:r>
            <a:r>
              <a:rPr lang="en-US" sz="1000" dirty="0"/>
              <a:t>of </a:t>
            </a:r>
            <a:r>
              <a:rPr lang="en-US" sz="1000" b="1" dirty="0"/>
              <a:t>Violent Conduct (VC)</a:t>
            </a:r>
            <a:r>
              <a:rPr lang="en-US" sz="1000" dirty="0"/>
              <a:t>	</a:t>
            </a:r>
            <a:endParaRPr lang="en-US" sz="1000" b="1" dirty="0" smtClean="0"/>
          </a:p>
          <a:p>
            <a:pPr lvl="0">
              <a:tabLst>
                <a:tab pos="2743200" algn="l"/>
              </a:tabLst>
            </a:pPr>
            <a:r>
              <a:rPr lang="en-US" sz="1000" dirty="0" smtClean="0"/>
              <a:t>Spits at an Opponent or others </a:t>
            </a:r>
            <a:r>
              <a:rPr lang="en-US" sz="1000" b="1" dirty="0" smtClean="0"/>
              <a:t>(S)</a:t>
            </a:r>
            <a:r>
              <a:rPr lang="en-US" sz="1000" dirty="0" smtClean="0"/>
              <a:t> </a:t>
            </a:r>
            <a:r>
              <a:rPr lang="en-US" sz="1000" b="1" dirty="0" smtClean="0"/>
              <a:t>	If play is stopped to send off a player, the </a:t>
            </a:r>
          </a:p>
          <a:p>
            <a:pPr lvl="0">
              <a:tabLst>
                <a:tab pos="2743200" algn="l"/>
              </a:tabLst>
            </a:pPr>
            <a:r>
              <a:rPr lang="en-US" sz="1000" b="1" dirty="0" smtClean="0"/>
              <a:t>Denies</a:t>
            </a:r>
            <a:r>
              <a:rPr lang="en-US" sz="1000" dirty="0" smtClean="0"/>
              <a:t> a </a:t>
            </a:r>
            <a:r>
              <a:rPr lang="en-US" sz="1000" b="1" dirty="0" smtClean="0"/>
              <a:t>Goal</a:t>
            </a:r>
            <a:r>
              <a:rPr lang="en-US" sz="1000" dirty="0" smtClean="0"/>
              <a:t> by </a:t>
            </a:r>
            <a:r>
              <a:rPr lang="en-US" sz="1000" b="1" dirty="0" smtClean="0"/>
              <a:t>Handling</a:t>
            </a:r>
            <a:r>
              <a:rPr lang="en-US" sz="1000" dirty="0" smtClean="0"/>
              <a:t> the Ball </a:t>
            </a:r>
            <a:r>
              <a:rPr lang="en-US" sz="1000" b="1" dirty="0" smtClean="0"/>
              <a:t>(DGH)	referee will give an indirect free kick to the </a:t>
            </a:r>
          </a:p>
          <a:p>
            <a:pPr lvl="0">
              <a:tabLst>
                <a:tab pos="2743200" algn="l"/>
              </a:tabLst>
            </a:pPr>
            <a:r>
              <a:rPr lang="en-US" sz="1000" b="1" dirty="0" smtClean="0"/>
              <a:t>Denies</a:t>
            </a:r>
            <a:r>
              <a:rPr lang="en-US" sz="1000" dirty="0" smtClean="0"/>
              <a:t> a </a:t>
            </a:r>
            <a:r>
              <a:rPr lang="en-US" sz="1000" b="1" dirty="0" smtClean="0"/>
              <a:t>Goal</a:t>
            </a:r>
            <a:r>
              <a:rPr lang="en-US" sz="1000" dirty="0" smtClean="0"/>
              <a:t> by </a:t>
            </a:r>
            <a:r>
              <a:rPr lang="en-US" sz="1000" b="1" dirty="0" smtClean="0"/>
              <a:t>Foul (DGF)</a:t>
            </a:r>
            <a:r>
              <a:rPr lang="en-US" sz="1000" b="1" dirty="0"/>
              <a:t>	</a:t>
            </a:r>
            <a:r>
              <a:rPr lang="en-US" sz="1000" b="1" dirty="0" smtClean="0"/>
              <a:t>opposing team unless the offense included a </a:t>
            </a:r>
            <a:endParaRPr lang="en-US" sz="1000" dirty="0"/>
          </a:p>
          <a:p>
            <a:pPr lvl="0">
              <a:tabLst>
                <a:tab pos="2743200" algn="l"/>
              </a:tabLst>
            </a:pPr>
            <a:r>
              <a:rPr lang="en-US" sz="1000" dirty="0" smtClean="0"/>
              <a:t>Offensive, Insulting or </a:t>
            </a:r>
            <a:r>
              <a:rPr lang="en-US" sz="1000" b="1" dirty="0" smtClean="0"/>
              <a:t>Abusive Language</a:t>
            </a:r>
            <a:r>
              <a:rPr lang="en-US" sz="1000" dirty="0" smtClean="0"/>
              <a:t> </a:t>
            </a:r>
            <a:r>
              <a:rPr lang="en-US" sz="1000" b="1" dirty="0" smtClean="0"/>
              <a:t>(AL)	foul calling for a direct free kick</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355" name="TextBox 1354"/>
          <p:cNvSpPr txBox="1"/>
          <p:nvPr/>
        </p:nvSpPr>
        <p:spPr>
          <a:xfrm rot="16200000">
            <a:off x="5562601" y="3130405"/>
            <a:ext cx="965199" cy="292388"/>
          </a:xfrm>
          <a:prstGeom prst="rect">
            <a:avLst/>
          </a:prstGeom>
          <a:noFill/>
        </p:spPr>
        <p:txBody>
          <a:bodyPr wrap="square" rtlCol="0">
            <a:spAutoFit/>
          </a:bodyPr>
          <a:lstStyle/>
          <a:p>
            <a:pPr algn="ctr"/>
            <a:r>
              <a:rPr lang="en-US" sz="1300" b="1" dirty="0" smtClean="0">
                <a:latin typeface="Arial" pitchFamily="34" charset="0"/>
                <a:cs typeface="Arial" pitchFamily="34" charset="0"/>
              </a:rPr>
              <a:t>INDIRECT</a:t>
            </a:r>
            <a:endParaRPr lang="en-US" sz="1300" b="1" dirty="0">
              <a:latin typeface="Arial" pitchFamily="34" charset="0"/>
              <a:cs typeface="Arial" pitchFamily="34" charset="0"/>
            </a:endParaRPr>
          </a:p>
        </p:txBody>
      </p:sp>
      <p:sp>
        <p:nvSpPr>
          <p:cNvPr id="1356" name="TextBox 1355"/>
          <p:cNvSpPr txBox="1"/>
          <p:nvPr/>
        </p:nvSpPr>
        <p:spPr>
          <a:xfrm rot="16200000">
            <a:off x="5596495" y="3987828"/>
            <a:ext cx="866633"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DIRECT</a:t>
            </a:r>
            <a:endParaRPr lang="en-US" sz="1400" b="1" dirty="0">
              <a:latin typeface="Arial" pitchFamily="34" charset="0"/>
              <a:cs typeface="Arial" pitchFamily="34" charset="0"/>
            </a:endParaRPr>
          </a:p>
        </p:txBody>
      </p:sp>
      <p:sp>
        <p:nvSpPr>
          <p:cNvPr id="1357" name="TextBox 1356"/>
          <p:cNvSpPr txBox="1"/>
          <p:nvPr/>
        </p:nvSpPr>
        <p:spPr>
          <a:xfrm rot="16200000">
            <a:off x="5503334" y="2201894"/>
            <a:ext cx="1083734" cy="292388"/>
          </a:xfrm>
          <a:prstGeom prst="rect">
            <a:avLst/>
          </a:prstGeom>
          <a:noFill/>
        </p:spPr>
        <p:txBody>
          <a:bodyPr wrap="square" rtlCol="0">
            <a:spAutoFit/>
          </a:bodyPr>
          <a:lstStyle/>
          <a:p>
            <a:pPr algn="ctr"/>
            <a:r>
              <a:rPr lang="en-US" sz="1300" b="1" dirty="0" smtClean="0">
                <a:latin typeface="Arial" pitchFamily="34" charset="0"/>
                <a:cs typeface="Arial" pitchFamily="34" charset="0"/>
              </a:rPr>
              <a:t>SEND-OFF</a:t>
            </a:r>
            <a:endParaRPr lang="en-US" sz="1300" b="1" dirty="0">
              <a:latin typeface="Arial" pitchFamily="34" charset="0"/>
              <a:cs typeface="Arial" pitchFamily="34" charset="0"/>
            </a:endParaRPr>
          </a:p>
        </p:txBody>
      </p:sp>
      <p:sp>
        <p:nvSpPr>
          <p:cNvPr id="1358" name="TextBox 1357"/>
          <p:cNvSpPr txBox="1"/>
          <p:nvPr/>
        </p:nvSpPr>
        <p:spPr>
          <a:xfrm rot="16200000">
            <a:off x="5534378" y="1130222"/>
            <a:ext cx="1021645"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CAUTION</a:t>
            </a:r>
            <a:endParaRPr lang="en-US" sz="1200"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4718</TotalTime>
  <Words>495</Words>
  <Application>Microsoft Office PowerPoint</Application>
  <PresentationFormat>On-screen Show (4:3)</PresentationFormat>
  <Paragraphs>239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ANCOT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pfcom</dc:creator>
  <cp:lastModifiedBy>Steve Gedon</cp:lastModifiedBy>
  <cp:revision>328</cp:revision>
  <cp:lastPrinted>2001-08-28T19:09:11Z</cp:lastPrinted>
  <dcterms:created xsi:type="dcterms:W3CDTF">2000-08-04T17:20:03Z</dcterms:created>
  <dcterms:modified xsi:type="dcterms:W3CDTF">2014-05-18T11:18:09Z</dcterms:modified>
</cp:coreProperties>
</file>